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F389-31E3-4CD8-911D-7A9E7B35F1E0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5CF82-B1C8-4A18-944A-37B2EE200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0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5CF82-B1C8-4A18-944A-37B2EE2004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93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9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1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4353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39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45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0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013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25DB5F3-F8C4-4F39-A383-1EF23A64D3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F6FEEC-E3A6-4EF4-9D5C-645C038E18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550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88012"/>
          </a:xfrm>
        </p:spPr>
        <p:txBody>
          <a:bodyPr/>
          <a:lstStyle/>
          <a:p>
            <a:r>
              <a:rPr lang="ru-RU" sz="2000" dirty="0"/>
              <a:t>Социальные медиа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организация процессов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ТАРАБАРКО САВЕЛИЙ </a:t>
            </a:r>
            <a:r>
              <a:rPr lang="ru-RU" dirty="0" err="1"/>
              <a:t>александрович</a:t>
            </a:r>
            <a:r>
              <a:rPr lang="ru-RU" dirty="0"/>
              <a:t>, </a:t>
            </a:r>
          </a:p>
          <a:p>
            <a:r>
              <a:rPr lang="ru-RU" dirty="0"/>
              <a:t>УЧЕНИК </a:t>
            </a:r>
            <a:r>
              <a:rPr lang="ru-RU" dirty="0" err="1"/>
              <a:t>ркш</a:t>
            </a:r>
            <a:r>
              <a:rPr lang="ru-RU" dirty="0"/>
              <a:t>-И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0359" y="284115"/>
            <a:ext cx="1498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С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5516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5" y="222307"/>
            <a:ext cx="3092115" cy="119667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Оформление контента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10" y="457199"/>
            <a:ext cx="3338900" cy="53262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37885" y="2102063"/>
            <a:ext cx="3092115" cy="4164164"/>
          </a:xfrm>
        </p:spPr>
        <p:txBody>
          <a:bodyPr/>
          <a:lstStyle/>
          <a:p>
            <a:r>
              <a:rPr lang="ru-RU" dirty="0"/>
              <a:t>Пример поста розыгрыша в </a:t>
            </a:r>
            <a:r>
              <a:rPr lang="en-US" dirty="0"/>
              <a:t>Instagram</a:t>
            </a:r>
            <a:r>
              <a:rPr lang="ru-RU" dirty="0"/>
              <a:t>. Состоит пост из короткого видео-ролика и небольшого текста с условиями розыгрыша. </a:t>
            </a:r>
          </a:p>
        </p:txBody>
      </p:sp>
    </p:spTree>
    <p:extLst>
      <p:ext uri="{BB962C8B-B14F-4D97-AF65-F5344CB8AC3E}">
        <p14:creationId xmlns:p14="http://schemas.microsoft.com/office/powerpoint/2010/main" val="28831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5CF3317-3E94-42BB-8ED4-9880720E6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13383"/>
              </p:ext>
            </p:extLst>
          </p:nvPr>
        </p:nvGraphicFramePr>
        <p:xfrm>
          <a:off x="3325088" y="1318568"/>
          <a:ext cx="8128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488591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77822497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6377177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7720242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2985451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12271564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63550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Пон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Четверг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Пятница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Суббота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Воскрес.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531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9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/>
                        <a:t>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25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6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9803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2DCBAE7-F44A-405D-9B2D-E04FB5758DE8}"/>
              </a:ext>
            </a:extLst>
          </p:cNvPr>
          <p:cNvSpPr txBox="1"/>
          <p:nvPr/>
        </p:nvSpPr>
        <p:spPr>
          <a:xfrm>
            <a:off x="4692072" y="-18013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+mj-lt"/>
              </a:rPr>
              <a:t>КНТЕНТ ПЛАН 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EF6D505-4633-4307-938E-337226A47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25043"/>
              </p:ext>
            </p:extLst>
          </p:nvPr>
        </p:nvGraphicFramePr>
        <p:xfrm>
          <a:off x="3325088" y="4258065"/>
          <a:ext cx="8128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824082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00206338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520325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2575578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175026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6177952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50670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Пон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Четверг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Пятница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Суббота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Воскрес.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41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37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9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7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373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7024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E37C22-517D-4830-8F94-9693134C0B07}"/>
              </a:ext>
            </a:extLst>
          </p:cNvPr>
          <p:cNvSpPr txBox="1"/>
          <p:nvPr/>
        </p:nvSpPr>
        <p:spPr>
          <a:xfrm>
            <a:off x="5297054" y="955728"/>
            <a:ext cx="19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Первая неделя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E3A6F-A4C3-4725-975B-123EFB7EBAAA}"/>
              </a:ext>
            </a:extLst>
          </p:cNvPr>
          <p:cNvSpPr txBox="1"/>
          <p:nvPr/>
        </p:nvSpPr>
        <p:spPr>
          <a:xfrm>
            <a:off x="5297054" y="3888733"/>
            <a:ext cx="181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Вторая неделя</a:t>
            </a: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37EA6160-BC80-4017-A01C-1A7A2E6D1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41751"/>
              </p:ext>
            </p:extLst>
          </p:nvPr>
        </p:nvGraphicFramePr>
        <p:xfrm>
          <a:off x="1311565" y="1318568"/>
          <a:ext cx="20135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522">
                  <a:extLst>
                    <a:ext uri="{9D8B030D-6E8A-4147-A177-3AD203B41FA5}">
                      <a16:colId xmlns:a16="http://schemas.microsoft.com/office/drawing/2014/main" val="2351378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Контент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20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Тематический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7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Информационный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21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Цитаты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54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Медиа материалы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88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Рекламный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85512"/>
                  </a:ext>
                </a:extLst>
              </a:tr>
            </a:tbl>
          </a:graphicData>
        </a:graphic>
      </p:graphicFrame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B652E596-53FE-42C6-8C45-746769D3E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10595"/>
              </p:ext>
            </p:extLst>
          </p:nvPr>
        </p:nvGraphicFramePr>
        <p:xfrm>
          <a:off x="1311565" y="4258065"/>
          <a:ext cx="20135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522">
                  <a:extLst>
                    <a:ext uri="{9D8B030D-6E8A-4147-A177-3AD203B41FA5}">
                      <a16:colId xmlns:a16="http://schemas.microsoft.com/office/drawing/2014/main" val="1976778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Контент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1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Тематический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8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Информационный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9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Цитаты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63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Медиа материалы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79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Рекламный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725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E93DE49-AC70-4F9E-B59F-0276A87F6942}"/>
              </a:ext>
            </a:extLst>
          </p:cNvPr>
          <p:cNvSpPr txBox="1"/>
          <p:nvPr/>
        </p:nvSpPr>
        <p:spPr>
          <a:xfrm flipH="1">
            <a:off x="895698" y="74319"/>
            <a:ext cx="41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В.</a:t>
            </a:r>
          </a:p>
        </p:txBody>
      </p:sp>
    </p:spTree>
    <p:extLst>
      <p:ext uri="{BB962C8B-B14F-4D97-AF65-F5344CB8AC3E}">
        <p14:creationId xmlns:p14="http://schemas.microsoft.com/office/powerpoint/2010/main" val="398620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94708" y="289964"/>
            <a:ext cx="3733101" cy="63041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Пост-приветствие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51" y="176168"/>
            <a:ext cx="2742376" cy="346859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15200" y="1665835"/>
            <a:ext cx="3092115" cy="4164164"/>
          </a:xfrm>
        </p:spPr>
        <p:txBody>
          <a:bodyPr/>
          <a:lstStyle/>
          <a:p>
            <a:r>
              <a:rPr lang="ru-RU" dirty="0"/>
              <a:t>Так выглядит мой пост-знакомство с моей аудиторией в </a:t>
            </a:r>
            <a:r>
              <a:rPr lang="en-US" dirty="0"/>
              <a:t>Instagram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Ссылка на пост в </a:t>
            </a:r>
            <a:r>
              <a:rPr lang="en-US" dirty="0"/>
              <a:t>Instagram</a:t>
            </a:r>
            <a:r>
              <a:rPr lang="ru-RU" dirty="0"/>
              <a:t>:</a:t>
            </a:r>
            <a:r>
              <a:rPr lang="en-US" dirty="0"/>
              <a:t>https://www.instagram.com/p/CFNLBcMHTTj/?igshid=1juv95kghnz74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51" y="3410038"/>
            <a:ext cx="2742376" cy="30242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E28D49-F7F6-41E2-BBB6-0D245755D29B}"/>
              </a:ext>
            </a:extLst>
          </p:cNvPr>
          <p:cNvSpPr txBox="1"/>
          <p:nvPr/>
        </p:nvSpPr>
        <p:spPr>
          <a:xfrm>
            <a:off x="464191" y="198277"/>
            <a:ext cx="45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18544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5776BC9-B5A5-4230-977F-AF8E4883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624" y="2682934"/>
            <a:ext cx="10178322" cy="1492132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4483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Социальные медиа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69900"/>
            <a:ext cx="10178322" cy="4126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генеральной площадкой я выбрал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визуальная социальная сеть, что является удобным для моего бизнеса. Также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всей необходимой функциональностью, особенно, когда профиль ведется в режиме бизнес-аккаунта, так как есть доступ в статистике, такой, как вовлеченность, охват и т. д. Также благодаря функции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достаточно удобно общаться с потенциальными потребителями. А использование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хештегов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облегчило поиск товаров, событий, да и чего бы то ни было в принципе.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Популярность этой сети уверенно растет, пользователи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демонстрируют высокую вовлеченность во взаимодействие друг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сдругом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 брендами.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0235" y="382385"/>
            <a:ext cx="78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  <a:r>
              <a:rPr lang="ru-RU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5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70877" y="457200"/>
            <a:ext cx="3523376" cy="46317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Бизнес-аккаунт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FC642283-AF38-47CC-814B-C889C5B46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604272"/>
            <a:ext cx="2909842" cy="364807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Создать бизнес-аккаунт в </a:t>
            </a:r>
            <a:r>
              <a:rPr lang="en-US" sz="1800" dirty="0"/>
              <a:t>Instagram</a:t>
            </a:r>
            <a:r>
              <a:rPr lang="ru-RU" sz="1800" dirty="0"/>
              <a:t> абсолютно просто.</a:t>
            </a:r>
          </a:p>
          <a:p>
            <a:r>
              <a:rPr lang="ru-RU" sz="1800" dirty="0"/>
              <a:t>Для этого необходимо выполнить несколько манипуляций и заполнить данные о компании.</a:t>
            </a:r>
            <a:endParaRPr lang="en-US" sz="1800" dirty="0"/>
          </a:p>
          <a:p>
            <a:r>
              <a:rPr lang="ru-RU" sz="1800" dirty="0"/>
              <a:t>На слайде показан как выглядит мой бизнес-аккаунт.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991" y="121423"/>
            <a:ext cx="48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0529F7-3E7D-4F5C-90A8-12971DFE5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4252350"/>
            <a:ext cx="2909842" cy="17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Стратегия продвижения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таргет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социальных сетях слишком дорогое удовольствие, поэтому мне больше подойдёт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(взаимная реклама) и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нативная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(естественная реклама).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продвижения моего бизнеса в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том, чтобы повысить узнаваемость бренда и сделать его полезнее для пользователей. В этом мне помогут различные посты  с полезной информацией, которые будут доказывать мою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Регулярная публикация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конкурсы с подарками, проявление активности в других профилях помогут с привлечением аудитории. Установление связей с партнёрами поможет мне повысить узнаваемость бренда, также в этом мне помогут различные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хэштэги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конечно же в продвижении моего бренда мне поможет так называемое «сарафанное радио».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 можно запускать и управлять ей с помощью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cebok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Menager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уже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деньги.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063" y="-29099"/>
            <a:ext cx="436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endParaRPr lang="ru-RU" dirty="0"/>
          </a:p>
          <a:p>
            <a:r>
              <a:rPr lang="ru-RU" sz="2400" dirty="0">
                <a:latin typeface="+mj-lt"/>
              </a:rPr>
              <a:t>А.</a:t>
            </a:r>
          </a:p>
        </p:txBody>
      </p:sp>
    </p:spTree>
    <p:extLst>
      <p:ext uri="{BB962C8B-B14F-4D97-AF65-F5344CB8AC3E}">
        <p14:creationId xmlns:p14="http://schemas.microsoft.com/office/powerpoint/2010/main" val="34308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Основная идея в контенте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будет оформляться в соответствии с концепцией бренда в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моего бренда должен быть интересным и полезным для моей аудитории. Контент который будет «удерживать» мою аудиторию. Т.е. это различные информационно полезные посты, опросы, общительные посты, подкрепляющиеся фотографией, видео-ролики, интересные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посты из жизни самого бренда.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посты можно писать из личного опыта, находить её самому и делиться 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подписчками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Видео-ролики помогут сделать различные конструкторы(например: конструктор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видео-монтажные приложения. Интересные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создать с помощью компьютерных сайтов и мобильных приложений(например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mojo)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идею для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помогут найти различные сайты.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2384" y="205528"/>
            <a:ext cx="3092115" cy="119667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Оформление контента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7" y="610602"/>
            <a:ext cx="3582181" cy="571434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37885" y="1761688"/>
            <a:ext cx="3092115" cy="4445816"/>
          </a:xfrm>
        </p:spPr>
        <p:txBody>
          <a:bodyPr/>
          <a:lstStyle/>
          <a:p>
            <a:r>
              <a:rPr lang="ru-RU" dirty="0"/>
              <a:t>Так выглядит пост-цитата моего бизнес-аккаунта в </a:t>
            </a:r>
            <a:r>
              <a:rPr lang="en-US" dirty="0"/>
              <a:t>Instagram</a:t>
            </a:r>
            <a:r>
              <a:rPr lang="ru-RU" dirty="0"/>
              <a:t>.</a:t>
            </a:r>
          </a:p>
          <a:p>
            <a:r>
              <a:rPr lang="ru-RU" dirty="0"/>
              <a:t>Я пытался минимизировать сложность дизайна поста. В основу поста входит задний фон, состоящий из фотографии булочных изделий, на второй план выходит белый фон на который, собственно, пишется текст со специальным шрифтом.</a:t>
            </a:r>
          </a:p>
        </p:txBody>
      </p:sp>
    </p:spTree>
    <p:extLst>
      <p:ext uri="{BB962C8B-B14F-4D97-AF65-F5344CB8AC3E}">
        <p14:creationId xmlns:p14="http://schemas.microsoft.com/office/powerpoint/2010/main" val="10655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161" y="511728"/>
            <a:ext cx="3092115" cy="84852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Оформление контента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55" y="377275"/>
            <a:ext cx="2330714" cy="2682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37885" y="2118841"/>
            <a:ext cx="3092115" cy="4164164"/>
          </a:xfrm>
        </p:spPr>
        <p:txBody>
          <a:bodyPr/>
          <a:lstStyle/>
          <a:p>
            <a:r>
              <a:rPr lang="ru-RU" dirty="0"/>
              <a:t>Здесь приведён пример поста-рецепта  в моём бизнес-аккаунте </a:t>
            </a:r>
            <a:r>
              <a:rPr lang="en-US" dirty="0"/>
              <a:t>Instagram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55" y="2793534"/>
            <a:ext cx="2330714" cy="36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4" y="230696"/>
            <a:ext cx="3092115" cy="119667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Оформление контента</a:t>
            </a:r>
          </a:p>
        </p:txBody>
      </p:sp>
      <p:pic>
        <p:nvPicPr>
          <p:cNvPr id="5" name="a5e03ee023.72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3784" y="457199"/>
            <a:ext cx="3148668" cy="55826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37884" y="2085285"/>
            <a:ext cx="3092115" cy="4164164"/>
          </a:xfrm>
        </p:spPr>
        <p:txBody>
          <a:bodyPr/>
          <a:lstStyle/>
          <a:p>
            <a:r>
              <a:rPr lang="ru-RU" dirty="0"/>
              <a:t>Это один из </a:t>
            </a:r>
            <a:r>
              <a:rPr lang="en-US" dirty="0"/>
              <a:t>Stories</a:t>
            </a:r>
            <a:r>
              <a:rPr lang="ru-RU" dirty="0"/>
              <a:t> в </a:t>
            </a:r>
            <a:r>
              <a:rPr lang="en-US" dirty="0"/>
              <a:t>Instagram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43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4" y="171973"/>
            <a:ext cx="3092115" cy="119667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Оформление контента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99" y="920750"/>
            <a:ext cx="3491264" cy="4984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37884" y="2076896"/>
            <a:ext cx="3092115" cy="4164164"/>
          </a:xfrm>
        </p:spPr>
        <p:txBody>
          <a:bodyPr/>
          <a:lstStyle/>
          <a:p>
            <a:r>
              <a:rPr lang="ru-RU" dirty="0"/>
              <a:t>Небольшой опрос для того, чтобы узнать мнение подписчиков и в дальнейшем использовать полученную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217861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326</TotalTime>
  <Words>628</Words>
  <Application>Microsoft Office PowerPoint</Application>
  <PresentationFormat>Широкоэкранный</PresentationFormat>
  <Paragraphs>94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Социальные медиа  организация процессов</vt:lpstr>
      <vt:lpstr>Социальные медиа</vt:lpstr>
      <vt:lpstr>Бизнес-аккаунт</vt:lpstr>
      <vt:lpstr>Стратегия продвижения</vt:lpstr>
      <vt:lpstr>Основная идея в контенте</vt:lpstr>
      <vt:lpstr>Оформление контента</vt:lpstr>
      <vt:lpstr>Оформление контента</vt:lpstr>
      <vt:lpstr>Оформление контента</vt:lpstr>
      <vt:lpstr>Оформление контента</vt:lpstr>
      <vt:lpstr>Оформление контента</vt:lpstr>
      <vt:lpstr>Презентация PowerPoint</vt:lpstr>
      <vt:lpstr>Пост-приветствие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24</cp:revision>
  <dcterms:created xsi:type="dcterms:W3CDTF">2020-09-16T12:55:34Z</dcterms:created>
  <dcterms:modified xsi:type="dcterms:W3CDTF">2020-09-17T01:19:21Z</dcterms:modified>
</cp:coreProperties>
</file>