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5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02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77F389-31E3-4CD8-911D-7A9E7B35F1E0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5CF82-B1C8-4A18-944A-37B2EE200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606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B5CF82-B1C8-4A18-944A-37B2EE20046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09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25DB5F3-F8C4-4F39-A383-1EF23A64D3B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5F6FEEC-E3A6-4EF4-9D5C-645C038E18A3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64935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B5F3-F8C4-4F39-A383-1EF23A64D3B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6FEEC-E3A6-4EF4-9D5C-645C038E1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77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B5F3-F8C4-4F39-A383-1EF23A64D3B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6FEEC-E3A6-4EF4-9D5C-645C038E1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498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B5F3-F8C4-4F39-A383-1EF23A64D3B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6FEEC-E3A6-4EF4-9D5C-645C038E1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514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25DB5F3-F8C4-4F39-A383-1EF23A64D3B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5F6FEEC-E3A6-4EF4-9D5C-645C038E18A3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2143530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B5F3-F8C4-4F39-A383-1EF23A64D3B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6FEEC-E3A6-4EF4-9D5C-645C038E1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6397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B5F3-F8C4-4F39-A383-1EF23A64D3B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6FEEC-E3A6-4EF4-9D5C-645C038E1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6456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B5F3-F8C4-4F39-A383-1EF23A64D3B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6FEEC-E3A6-4EF4-9D5C-645C038E1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800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B5F3-F8C4-4F39-A383-1EF23A64D3B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6FEEC-E3A6-4EF4-9D5C-645C038E1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93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425DB5F3-F8C4-4F39-A383-1EF23A64D3B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D5F6FEEC-E3A6-4EF4-9D5C-645C038E18A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60130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425DB5F3-F8C4-4F39-A383-1EF23A64D3B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D5F6FEEC-E3A6-4EF4-9D5C-645C038E1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81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25DB5F3-F8C4-4F39-A383-1EF23A64D3B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5F6FEEC-E3A6-4EF4-9D5C-645C038E18A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15506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88012"/>
          </a:xfrm>
        </p:spPr>
        <p:txBody>
          <a:bodyPr/>
          <a:lstStyle/>
          <a:p>
            <a:r>
              <a:rPr lang="ru-RU" sz="2000" dirty="0"/>
              <a:t>Социальные медиа</a:t>
            </a:r>
            <a:br>
              <a:rPr lang="ru-RU" sz="2000" dirty="0"/>
            </a:br>
            <a:br>
              <a:rPr lang="ru-RU" sz="2000" dirty="0"/>
            </a:br>
            <a:r>
              <a:rPr lang="ru-RU" sz="2000" dirty="0"/>
              <a:t>организация процессов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ТАРАБАРКО САВЕЛИЙ </a:t>
            </a:r>
            <a:r>
              <a:rPr lang="ru-RU" dirty="0" err="1"/>
              <a:t>александрович</a:t>
            </a:r>
            <a:r>
              <a:rPr lang="ru-RU" dirty="0"/>
              <a:t>, </a:t>
            </a:r>
          </a:p>
          <a:p>
            <a:r>
              <a:rPr lang="ru-RU" dirty="0"/>
              <a:t>УЧЕНИК </a:t>
            </a:r>
            <a:r>
              <a:rPr lang="ru-RU" dirty="0" err="1"/>
              <a:t>ркш</a:t>
            </a:r>
            <a:r>
              <a:rPr lang="ru-RU" dirty="0"/>
              <a:t>-И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0359" y="284115"/>
            <a:ext cx="14988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С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255160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7885" y="222307"/>
            <a:ext cx="3092115" cy="1196671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Оформление контента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610" y="457199"/>
            <a:ext cx="3338900" cy="532626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37885" y="2102063"/>
            <a:ext cx="3092115" cy="4164164"/>
          </a:xfrm>
        </p:spPr>
        <p:txBody>
          <a:bodyPr/>
          <a:lstStyle/>
          <a:p>
            <a:r>
              <a:rPr lang="ru-RU" dirty="0"/>
              <a:t>Пример поста розыгрыша в </a:t>
            </a:r>
            <a:r>
              <a:rPr lang="en-US" dirty="0"/>
              <a:t>Instagram</a:t>
            </a:r>
            <a:r>
              <a:rPr lang="ru-RU" dirty="0"/>
              <a:t>. Состоит пост из короткого видео-ролика и небольшого текста с условиями розыгрыша. </a:t>
            </a:r>
          </a:p>
        </p:txBody>
      </p:sp>
    </p:spTree>
    <p:extLst>
      <p:ext uri="{BB962C8B-B14F-4D97-AF65-F5344CB8AC3E}">
        <p14:creationId xmlns:p14="http://schemas.microsoft.com/office/powerpoint/2010/main" val="288311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55CF3317-3E94-42BB-8ED4-9880720E6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213383"/>
              </p:ext>
            </p:extLst>
          </p:nvPr>
        </p:nvGraphicFramePr>
        <p:xfrm>
          <a:off x="3325088" y="1318568"/>
          <a:ext cx="8128001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24885918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77822497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637717703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87720242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62985451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122715648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3635508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err="1"/>
                        <a:t>Пон</a:t>
                      </a:r>
                      <a:r>
                        <a:rPr lang="ru-RU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Вторник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Среда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Четверг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Пятница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Суббота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Воскрес.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1531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       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        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82959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/>
                        <a:t>       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       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907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       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7825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       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365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       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198035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2DCBAE7-F44A-405D-9B2D-E04FB5758DE8}"/>
              </a:ext>
            </a:extLst>
          </p:cNvPr>
          <p:cNvSpPr txBox="1"/>
          <p:nvPr/>
        </p:nvSpPr>
        <p:spPr>
          <a:xfrm>
            <a:off x="4692072" y="-18013"/>
            <a:ext cx="314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+mj-lt"/>
              </a:rPr>
              <a:t>КНТЕНТ ПЛАН </a:t>
            </a:r>
          </a:p>
        </p:txBody>
      </p:sp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id="{9EF6D505-4633-4307-938E-337226A476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525043"/>
              </p:ext>
            </p:extLst>
          </p:nvPr>
        </p:nvGraphicFramePr>
        <p:xfrm>
          <a:off x="3325088" y="4258065"/>
          <a:ext cx="8128001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482408219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00206338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152032588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42575578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1750268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76177952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4506705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err="1"/>
                        <a:t>Пон</a:t>
                      </a:r>
                      <a:r>
                        <a:rPr lang="ru-RU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Вторник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Среда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Четверг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Пятница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Суббота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Воскрес.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74139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        +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        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98376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        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       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980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       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7474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       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6373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       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170241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BAE37C22-517D-4830-8F94-9693134C0B07}"/>
              </a:ext>
            </a:extLst>
          </p:cNvPr>
          <p:cNvSpPr txBox="1"/>
          <p:nvPr/>
        </p:nvSpPr>
        <p:spPr>
          <a:xfrm>
            <a:off x="5297054" y="955728"/>
            <a:ext cx="1939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+mj-lt"/>
              </a:rPr>
              <a:t>Первая неделя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EE3A6F-A4C3-4725-975B-123EFB7EBAAA}"/>
              </a:ext>
            </a:extLst>
          </p:cNvPr>
          <p:cNvSpPr txBox="1"/>
          <p:nvPr/>
        </p:nvSpPr>
        <p:spPr>
          <a:xfrm>
            <a:off x="5297054" y="3888733"/>
            <a:ext cx="1819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+mj-lt"/>
              </a:rPr>
              <a:t>Вторая неделя</a:t>
            </a:r>
          </a:p>
        </p:txBody>
      </p:sp>
      <p:graphicFrame>
        <p:nvGraphicFramePr>
          <p:cNvPr id="11" name="Таблица 11">
            <a:extLst>
              <a:ext uri="{FF2B5EF4-FFF2-40B4-BE49-F238E27FC236}">
                <a16:creationId xmlns:a16="http://schemas.microsoft.com/office/drawing/2014/main" id="{37EA6160-BC80-4017-A01C-1A7A2E6D1B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041751"/>
              </p:ext>
            </p:extLst>
          </p:nvPr>
        </p:nvGraphicFramePr>
        <p:xfrm>
          <a:off x="1311565" y="1318568"/>
          <a:ext cx="2013522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3522">
                  <a:extLst>
                    <a:ext uri="{9D8B030D-6E8A-4147-A177-3AD203B41FA5}">
                      <a16:colId xmlns:a16="http://schemas.microsoft.com/office/drawing/2014/main" val="23513784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Контент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7203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Тематический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978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Информационный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82113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Цитаты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8154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Медиа материалы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4884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Рекламный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85512"/>
                  </a:ext>
                </a:extLst>
              </a:tr>
            </a:tbl>
          </a:graphicData>
        </a:graphic>
      </p:graphicFrame>
      <p:graphicFrame>
        <p:nvGraphicFramePr>
          <p:cNvPr id="12" name="Таблица 12">
            <a:extLst>
              <a:ext uri="{FF2B5EF4-FFF2-40B4-BE49-F238E27FC236}">
                <a16:creationId xmlns:a16="http://schemas.microsoft.com/office/drawing/2014/main" id="{B652E596-53FE-42C6-8C45-746769D3EE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110595"/>
              </p:ext>
            </p:extLst>
          </p:nvPr>
        </p:nvGraphicFramePr>
        <p:xfrm>
          <a:off x="1311565" y="4258065"/>
          <a:ext cx="2013522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3522">
                  <a:extLst>
                    <a:ext uri="{9D8B030D-6E8A-4147-A177-3AD203B41FA5}">
                      <a16:colId xmlns:a16="http://schemas.microsoft.com/office/drawing/2014/main" val="19767784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Контент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09112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Тематический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988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Информационный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6902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Цитаты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4639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Медиа материалы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791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Рекламный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37257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CE93DE49-AC70-4F9E-B59F-0276A87F6942}"/>
              </a:ext>
            </a:extLst>
          </p:cNvPr>
          <p:cNvSpPr txBox="1"/>
          <p:nvPr/>
        </p:nvSpPr>
        <p:spPr>
          <a:xfrm flipH="1">
            <a:off x="895698" y="74319"/>
            <a:ext cx="415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+mj-lt"/>
              </a:rPr>
              <a:t>В.</a:t>
            </a:r>
          </a:p>
        </p:txBody>
      </p:sp>
    </p:spTree>
    <p:extLst>
      <p:ext uri="{BB962C8B-B14F-4D97-AF65-F5344CB8AC3E}">
        <p14:creationId xmlns:p14="http://schemas.microsoft.com/office/powerpoint/2010/main" val="3986205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994708" y="289964"/>
            <a:ext cx="3733101" cy="630413"/>
          </a:xfrm>
        </p:spPr>
        <p:txBody>
          <a:bodyPr>
            <a:noAutofit/>
          </a:bodyPr>
          <a:lstStyle/>
          <a:p>
            <a:pPr algn="ctr"/>
            <a:r>
              <a:rPr lang="ru-RU" sz="2000" dirty="0"/>
              <a:t>Пост-приветствие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251" y="176168"/>
            <a:ext cx="2742376" cy="3468599"/>
          </a:xfrm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8315200" y="1665835"/>
            <a:ext cx="3092115" cy="4164164"/>
          </a:xfrm>
        </p:spPr>
        <p:txBody>
          <a:bodyPr/>
          <a:lstStyle/>
          <a:p>
            <a:r>
              <a:rPr lang="ru-RU" dirty="0"/>
              <a:t>Так выглядит мой пост-знакомство с моей аудиторией в </a:t>
            </a:r>
            <a:r>
              <a:rPr lang="en-US" dirty="0"/>
              <a:t>Instagram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/>
              <a:t> Ссылка на пост в </a:t>
            </a:r>
            <a:r>
              <a:rPr lang="en-US" dirty="0"/>
              <a:t>Instagram</a:t>
            </a:r>
            <a:r>
              <a:rPr lang="ru-RU" dirty="0"/>
              <a:t>:</a:t>
            </a:r>
            <a:r>
              <a:rPr lang="en-US" dirty="0"/>
              <a:t>https://www.instagram.com/p/CFNLBcMHTTj/?igshid=1juv95kghnz74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251" y="3410038"/>
            <a:ext cx="2742376" cy="302423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E28D49-F7F6-41E2-BBB6-0D245755D29B}"/>
              </a:ext>
            </a:extLst>
          </p:cNvPr>
          <p:cNvSpPr txBox="1"/>
          <p:nvPr/>
        </p:nvSpPr>
        <p:spPr>
          <a:xfrm>
            <a:off x="464191" y="198277"/>
            <a:ext cx="4502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+mj-lt"/>
              </a:rPr>
              <a:t>С.</a:t>
            </a:r>
          </a:p>
        </p:txBody>
      </p:sp>
    </p:spTree>
    <p:extLst>
      <p:ext uri="{BB962C8B-B14F-4D97-AF65-F5344CB8AC3E}">
        <p14:creationId xmlns:p14="http://schemas.microsoft.com/office/powerpoint/2010/main" val="185443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5776BC9-B5A5-4230-977F-AF8E4883E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624" y="2682934"/>
            <a:ext cx="10178322" cy="1492132"/>
          </a:xfrm>
        </p:spPr>
        <p:txBody>
          <a:bodyPr/>
          <a:lstStyle/>
          <a:p>
            <a:pPr algn="ctr"/>
            <a:r>
              <a:rPr lang="ru-RU" dirty="0"/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844830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/>
              <a:t>Социальные медиа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1869900"/>
            <a:ext cx="10178322" cy="41262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Своей генеральной площадкой я выбрал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Instagram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Instagram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визуальная социальная сеть, что является удобным для моего бизнеса. Также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Instagram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обладает всей необходимой функциональностью, особенно, когда профиль ведется в режиме бизнес-аккаунта, так как есть доступ в статистике, такой, как вовлеченность, охват и т. д. Также благодаря функции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стало достаточно удобно общаться с потенциальными потребителями. А использование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хештегов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облегчило поиск товаров, событий, да и чего бы то ни было в принципе.</a:t>
            </a:r>
            <a:r>
              <a:rPr lang="ru-RU" dirty="0"/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Популярность этой сети уверенно растет, пользователи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Instagram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демонстрируют высокую вовлеченность во взаимодействие друг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сдругом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с брендами.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40235" y="382385"/>
            <a:ext cx="780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j-lt"/>
              </a:rPr>
              <a:t>A</a:t>
            </a:r>
            <a:r>
              <a:rPr lang="ru-RU" sz="2400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58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170877" y="457200"/>
            <a:ext cx="3523376" cy="463178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Бизнес-аккаунт</a:t>
            </a:r>
          </a:p>
        </p:txBody>
      </p: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FC642283-AF38-47CC-814B-C889C5B463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231" y="604272"/>
            <a:ext cx="2909842" cy="3648079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Создать бизнес-аккаунт в </a:t>
            </a:r>
            <a:r>
              <a:rPr lang="en-US" sz="1800" dirty="0"/>
              <a:t>Instagram</a:t>
            </a:r>
            <a:r>
              <a:rPr lang="ru-RU" sz="1800" dirty="0"/>
              <a:t> абсолютно просто.</a:t>
            </a:r>
          </a:p>
          <a:p>
            <a:r>
              <a:rPr lang="ru-RU" sz="1800" dirty="0"/>
              <a:t>Для этого необходимо выполнить несколько манипуляций и заполнить данные о компании.</a:t>
            </a:r>
            <a:endParaRPr lang="en-US" sz="1800" dirty="0"/>
          </a:p>
          <a:p>
            <a:r>
              <a:rPr lang="ru-RU" sz="1800" dirty="0"/>
              <a:t>На слайде показан как выглядит мой бизнес-аккаунт.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3991" y="121423"/>
            <a:ext cx="486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+mj-lt"/>
              </a:rPr>
              <a:t>В.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70529F7-3E7D-4F5C-90A8-12971DFE59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231" y="4252350"/>
            <a:ext cx="2909842" cy="172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42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/>
              <a:t>Стратегия продвижения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меня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таргет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социальных сетях слишком дорогое удовольствие, поэтому мне больше подойдёт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коллаборация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(взаимная реклама) и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нативная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(естественная реклама).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продвижения моего бизнеса в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Instagram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заключается в том, чтобы повысить узнаваемость бренда и сделать его полезнее для пользователей. В этом мне помогут различные посты  с полезной информацией, которые будут доказывать мою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экспертность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Регулярная публикация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Stories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конкурсы с подарками, проявление активности в других профилях помогут с привлечением аудитории. Установление связей с партнёрами поможет мне повысить узнаваемость бренда, также в этом мне помогут различные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хэштэги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Instagram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 конечно же в продвижении моего бренда мне поможет так называемое «сарафанное радио».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Рекламу можно запускать и управлять ей с помощью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cebok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Ads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Menager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но уже </a:t>
            </a:r>
            <a:r>
              <a:rPr 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деньги.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58063" y="-29099"/>
            <a:ext cx="4362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</a:p>
          <a:p>
            <a:endParaRPr lang="ru-RU" dirty="0"/>
          </a:p>
          <a:p>
            <a:r>
              <a:rPr lang="ru-RU" sz="2400" dirty="0">
                <a:latin typeface="+mj-lt"/>
              </a:rPr>
              <a:t>А.</a:t>
            </a:r>
          </a:p>
        </p:txBody>
      </p:sp>
    </p:spTree>
    <p:extLst>
      <p:ext uri="{BB962C8B-B14F-4D97-AF65-F5344CB8AC3E}">
        <p14:creationId xmlns:p14="http://schemas.microsoft.com/office/powerpoint/2010/main" val="343080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/>
              <a:t>Основная идея в контенте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1874517"/>
            <a:ext cx="10178322" cy="359359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Контент будет оформляться в соответствии с концепцией бренда в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Instagram</a:t>
            </a:r>
            <a:r>
              <a:rPr lang="ru-RU" dirty="0"/>
              <a:t>.</a:t>
            </a:r>
          </a:p>
          <a:p>
            <a:pPr marL="0" indent="0" algn="ctr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Контент моего бренда должен быть интересным и полезным для моей аудитории. Контент который будет «удерживать» мою аудиторию. Т.е. это различные информационно полезные посты, опросы, общительные посты, подкрепляющиеся фотографией, видео-ролики, интересные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Stories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посты из жизни самого бренда.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посты можно писать из личного опыта, находить её самому и делиться с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подписчками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Видео-ролики помогут сделать различные конструкторы(например: конструктор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Supa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 видео-монтажные приложения. Интересные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Stories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можно создать с помощью компьютерных сайтов и мобильных приложений(например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mojo)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идею для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Stories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помогут найти различные сайты.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66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2384" y="205528"/>
            <a:ext cx="3092115" cy="1196671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Оформление контента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827" y="610602"/>
            <a:ext cx="3582181" cy="5714347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8337885" y="1761688"/>
            <a:ext cx="3092115" cy="4445816"/>
          </a:xfrm>
        </p:spPr>
        <p:txBody>
          <a:bodyPr/>
          <a:lstStyle/>
          <a:p>
            <a:r>
              <a:rPr lang="ru-RU" dirty="0"/>
              <a:t>Так выглядит пост-цитата моего бизнес-аккаунта в </a:t>
            </a:r>
            <a:r>
              <a:rPr lang="en-US" dirty="0"/>
              <a:t>Instagram</a:t>
            </a:r>
            <a:r>
              <a:rPr lang="ru-RU" dirty="0"/>
              <a:t>.</a:t>
            </a:r>
          </a:p>
          <a:p>
            <a:r>
              <a:rPr lang="ru-RU" dirty="0"/>
              <a:t>Я пытался минимизировать сложность дизайна поста. В основу поста входит задний фон, состоящий из фотографии булочных изделий, на второй план выходит белый фон на который, собственно, пишется текст со специальным шрифтом.</a:t>
            </a:r>
          </a:p>
        </p:txBody>
      </p:sp>
    </p:spTree>
    <p:extLst>
      <p:ext uri="{BB962C8B-B14F-4D97-AF65-F5344CB8AC3E}">
        <p14:creationId xmlns:p14="http://schemas.microsoft.com/office/powerpoint/2010/main" val="106558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9161" y="511728"/>
            <a:ext cx="3092115" cy="848527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Оформление контента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455" y="377275"/>
            <a:ext cx="2330714" cy="268248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37885" y="2118841"/>
            <a:ext cx="3092115" cy="4164164"/>
          </a:xfrm>
        </p:spPr>
        <p:txBody>
          <a:bodyPr/>
          <a:lstStyle/>
          <a:p>
            <a:r>
              <a:rPr lang="ru-RU" dirty="0"/>
              <a:t>Здесь приведён пример поста-рецепта  в моём бизнес-аккаунте </a:t>
            </a:r>
            <a:r>
              <a:rPr lang="en-US" dirty="0"/>
              <a:t>Instagram</a:t>
            </a:r>
            <a:r>
              <a:rPr lang="ru-RU" dirty="0"/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455" y="2793534"/>
            <a:ext cx="2330714" cy="369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8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7884" y="230696"/>
            <a:ext cx="3092115" cy="1196671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Оформление контента</a:t>
            </a:r>
          </a:p>
        </p:txBody>
      </p:sp>
      <p:pic>
        <p:nvPicPr>
          <p:cNvPr id="5" name="a5e03ee023.720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93784" y="457199"/>
            <a:ext cx="3148668" cy="558261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37884" y="2085285"/>
            <a:ext cx="3092115" cy="4164164"/>
          </a:xfrm>
        </p:spPr>
        <p:txBody>
          <a:bodyPr/>
          <a:lstStyle/>
          <a:p>
            <a:r>
              <a:rPr lang="ru-RU" dirty="0"/>
              <a:t>Это один из </a:t>
            </a:r>
            <a:r>
              <a:rPr lang="en-US" dirty="0"/>
              <a:t>Stories</a:t>
            </a:r>
            <a:r>
              <a:rPr lang="ru-RU" dirty="0"/>
              <a:t> в </a:t>
            </a:r>
            <a:r>
              <a:rPr lang="en-US" dirty="0"/>
              <a:t>Instagram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8433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7884" y="171973"/>
            <a:ext cx="3092115" cy="1196671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Оформление контента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499" y="920750"/>
            <a:ext cx="3491264" cy="498475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37884" y="2076896"/>
            <a:ext cx="3092115" cy="4164164"/>
          </a:xfrm>
        </p:spPr>
        <p:txBody>
          <a:bodyPr/>
          <a:lstStyle/>
          <a:p>
            <a:r>
              <a:rPr lang="ru-RU" dirty="0"/>
              <a:t>Небольшой опрос для того, чтобы узнать мнение подписчиков и в дальнейшем использовать полученную информацию.</a:t>
            </a:r>
          </a:p>
        </p:txBody>
      </p:sp>
    </p:spTree>
    <p:extLst>
      <p:ext uri="{BB962C8B-B14F-4D97-AF65-F5344CB8AC3E}">
        <p14:creationId xmlns:p14="http://schemas.microsoft.com/office/powerpoint/2010/main" val="217861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Эмблема</Template>
  <TotalTime>326</TotalTime>
  <Words>628</Words>
  <Application>Microsoft Office PowerPoint</Application>
  <PresentationFormat>Широкоэкранный</PresentationFormat>
  <Paragraphs>94</Paragraphs>
  <Slides>13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Corbel</vt:lpstr>
      <vt:lpstr>Gill Sans MT</vt:lpstr>
      <vt:lpstr>Impact</vt:lpstr>
      <vt:lpstr>Times New Roman</vt:lpstr>
      <vt:lpstr>Badge</vt:lpstr>
      <vt:lpstr>Социальные медиа  организация процессов</vt:lpstr>
      <vt:lpstr>Социальные медиа</vt:lpstr>
      <vt:lpstr>Бизнес-аккаунт</vt:lpstr>
      <vt:lpstr>Стратегия продвижения</vt:lpstr>
      <vt:lpstr>Основная идея в контенте</vt:lpstr>
      <vt:lpstr>Оформление контента</vt:lpstr>
      <vt:lpstr>Оформление контента</vt:lpstr>
      <vt:lpstr>Оформление контента</vt:lpstr>
      <vt:lpstr>Оформление контента</vt:lpstr>
      <vt:lpstr>Оформление контента</vt:lpstr>
      <vt:lpstr>Презентация PowerPoint</vt:lpstr>
      <vt:lpstr>Пост-приветствие</vt:lpstr>
      <vt:lpstr>Спасибо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24</cp:revision>
  <dcterms:created xsi:type="dcterms:W3CDTF">2020-09-16T12:55:34Z</dcterms:created>
  <dcterms:modified xsi:type="dcterms:W3CDTF">2020-09-17T01:19:21Z</dcterms:modified>
</cp:coreProperties>
</file>