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5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9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6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1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8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ECD6-C54E-470A-AE53-7523297E6206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D166-ABB7-43C7-B953-BDC3686A7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8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2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1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5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2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8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5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3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1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q</cp:lastModifiedBy>
  <cp:revision>1</cp:revision>
  <dcterms:created xsi:type="dcterms:W3CDTF">2020-08-24T09:09:11Z</dcterms:created>
  <dcterms:modified xsi:type="dcterms:W3CDTF">2020-08-24T09:09:31Z</dcterms:modified>
</cp:coreProperties>
</file>