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07F55D1B-9F76-4414-BE1D-BB85D6EF05DA}">
          <p14:sldIdLst>
            <p14:sldId id="256"/>
            <p14:sldId id="258"/>
            <p14:sldId id="259"/>
            <p14:sldId id="260"/>
            <p14:sldId id="261"/>
          </p14:sldIdLst>
        </p14:section>
        <p14:section name="Раздел" id="{043A7FA5-16B4-4A58-9462-05159AD54B2A}">
          <p14:sldIdLst>
            <p14:sldId id="262"/>
            <p14:sldId id="2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ru-RU"/>
              <a:t>Образец заголовка</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ADF68A67-F37E-403A-B9AE-BFB99DB7E7A9}" type="datetimeFigureOut">
              <a:rPr lang="ru-RU" smtClean="0"/>
              <a:t>17.09.2020</a:t>
            </a:fld>
            <a:endParaRPr lang="ru-RU"/>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ru-RU"/>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4167597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DF68A67-F37E-403A-B9AE-BFB99DB7E7A9}" type="datetimeFigureOut">
              <a:rPr lang="ru-RU" smtClean="0"/>
              <a:t>17.09.2020</a:t>
            </a:fld>
            <a:endParaRPr lang="ru-RU"/>
          </a:p>
        </p:txBody>
      </p:sp>
      <p:sp>
        <p:nvSpPr>
          <p:cNvPr id="6" name="Footer Placeholder 5"/>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3027666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ru-RU"/>
              <a:t>Образец заголовка</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ADF68A67-F37E-403A-B9AE-BFB99DB7E7A9}" type="datetimeFigureOut">
              <a:rPr lang="ru-RU" smtClean="0"/>
              <a:t>17.09.2020</a:t>
            </a:fld>
            <a:endParaRPr lang="ru-RU"/>
          </a:p>
        </p:txBody>
      </p:sp>
      <p:sp>
        <p:nvSpPr>
          <p:cNvPr id="5" name="Footer Placeholder 4"/>
          <p:cNvSpPr>
            <a:spLocks noGrp="1"/>
          </p:cNvSpPr>
          <p:nvPr>
            <p:ph type="ftr" sz="quarter" idx="11"/>
          </p:nvPr>
        </p:nvSpPr>
        <p:spPr/>
        <p:txBody>
          <a:bodyPr/>
          <a:lstStyle/>
          <a:p>
            <a:endParaRPr lang="ru-RU"/>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1927584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ru-RU"/>
              <a:t>Образец заголовка</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ADF68A67-F37E-403A-B9AE-BFB99DB7E7A9}" type="datetimeFigureOut">
              <a:rPr lang="ru-RU" smtClean="0"/>
              <a:t>17.09.2020</a:t>
            </a:fld>
            <a:endParaRPr lang="ru-RU"/>
          </a:p>
        </p:txBody>
      </p:sp>
      <p:sp>
        <p:nvSpPr>
          <p:cNvPr id="5" name="Footer Placeholder 4"/>
          <p:cNvSpPr>
            <a:spLocks noGrp="1"/>
          </p:cNvSpPr>
          <p:nvPr>
            <p:ph type="ftr" sz="quarter" idx="11"/>
          </p:nvPr>
        </p:nvSpPr>
        <p:spPr/>
        <p:txBody>
          <a:bodyPr/>
          <a:lstStyle/>
          <a:p>
            <a:endParaRPr lang="ru-RU"/>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17385485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DF68A67-F37E-403A-B9AE-BFB99DB7E7A9}" type="datetimeFigureOut">
              <a:rPr lang="ru-RU" smtClean="0"/>
              <a:t>17.09.2020</a:t>
            </a:fld>
            <a:endParaRPr lang="ru-RU"/>
          </a:p>
        </p:txBody>
      </p:sp>
      <p:sp>
        <p:nvSpPr>
          <p:cNvPr id="5" name="Footer Placeholder 4"/>
          <p:cNvSpPr>
            <a:spLocks noGrp="1"/>
          </p:cNvSpPr>
          <p:nvPr>
            <p:ph type="ftr" sz="quarter" idx="11"/>
          </p:nvPr>
        </p:nvSpPr>
        <p:spPr/>
        <p:txBody>
          <a:bodyPr/>
          <a:lstStyle/>
          <a:p>
            <a:endParaRPr lang="ru-RU"/>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39107507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a:t>Образец заголовка</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DF68A67-F37E-403A-B9AE-BFB99DB7E7A9}" type="datetimeFigureOut">
              <a:rPr lang="ru-RU" smtClean="0"/>
              <a:t>17.09.2020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15263204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a:t>Образец заголовка</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DF68A67-F37E-403A-B9AE-BFB99DB7E7A9}" type="datetimeFigureOut">
              <a:rPr lang="ru-RU" smtClean="0"/>
              <a:t>17.09.2020</a:t>
            </a:fld>
            <a:endParaRPr lang="ru-RU"/>
          </a:p>
        </p:txBody>
      </p:sp>
      <p:sp>
        <p:nvSpPr>
          <p:cNvPr id="8" name="Footer Placeholder 7"/>
          <p:cNvSpPr>
            <a:spLocks noGrp="1"/>
          </p:cNvSpPr>
          <p:nvPr>
            <p:ph type="ftr" sz="quarter" idx="11"/>
          </p:nvPr>
        </p:nvSpPr>
        <p:spPr>
          <a:xfrm>
            <a:off x="561111" y="6391838"/>
            <a:ext cx="3644282" cy="304801"/>
          </a:xfrm>
        </p:spPr>
        <p:txBody>
          <a:bodyPr/>
          <a:lstStyle/>
          <a:p>
            <a:endParaRPr lang="ru-RU"/>
          </a:p>
        </p:txBody>
      </p:sp>
      <p:sp>
        <p:nvSpPr>
          <p:cNvPr id="9" name="Slide Number Placeholder 8"/>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12176139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ADF68A67-F37E-403A-B9AE-BFB99DB7E7A9}" type="datetimeFigureOut">
              <a:rPr lang="ru-RU" smtClean="0"/>
              <a:t>17.09.2020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22670184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ADF68A67-F37E-403A-B9AE-BFB99DB7E7A9}" type="datetimeFigureOut">
              <a:rPr lang="ru-RU" smtClean="0"/>
              <a:t>17.09.2020</a:t>
            </a:fld>
            <a:endParaRPr lang="ru-RU"/>
          </a:p>
        </p:txBody>
      </p:sp>
      <p:sp>
        <p:nvSpPr>
          <p:cNvPr id="5" name="Footer Placeholder 4"/>
          <p:cNvSpPr>
            <a:spLocks noGrp="1"/>
          </p:cNvSpPr>
          <p:nvPr>
            <p:ph type="ftr" sz="quarter" idx="11"/>
          </p:nvPr>
        </p:nvSpPr>
        <p:spPr/>
        <p:txBody>
          <a:bodyPr/>
          <a:lstStyle/>
          <a:p>
            <a:endParaRPr lang="ru-RU"/>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1544734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DF68A67-F37E-403A-B9AE-BFB99DB7E7A9}" type="datetimeFigureOut">
              <a:rPr lang="ru-RU" smtClean="0"/>
              <a:t>17.09.2020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3761184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DF68A67-F37E-403A-B9AE-BFB99DB7E7A9}" type="datetimeFigureOut">
              <a:rPr lang="ru-RU" smtClean="0"/>
              <a:t>17.09.2020</a:t>
            </a:fld>
            <a:endParaRPr lang="ru-RU"/>
          </a:p>
        </p:txBody>
      </p:sp>
      <p:sp>
        <p:nvSpPr>
          <p:cNvPr id="5" name="Footer Placeholder 4"/>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3466921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DF68A67-F37E-403A-B9AE-BFB99DB7E7A9}" type="datetimeFigureOut">
              <a:rPr lang="ru-RU" smtClean="0"/>
              <a:t>17.09.2020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2668301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DF68A67-F37E-403A-B9AE-BFB99DB7E7A9}" type="datetimeFigureOut">
              <a:rPr lang="ru-RU" smtClean="0"/>
              <a:t>17.09.2020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1820926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DF68A67-F37E-403A-B9AE-BFB99DB7E7A9}" type="datetimeFigureOut">
              <a:rPr lang="ru-RU" smtClean="0"/>
              <a:t>17.09.2020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3224785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F68A67-F37E-403A-B9AE-BFB99DB7E7A9}" type="datetimeFigureOut">
              <a:rPr lang="ru-RU" smtClean="0"/>
              <a:t>17.09.2020</a:t>
            </a:fld>
            <a:endParaRPr lang="ru-RU"/>
          </a:p>
        </p:txBody>
      </p:sp>
      <p:sp>
        <p:nvSpPr>
          <p:cNvPr id="3" name="Footer Placeholder 2"/>
          <p:cNvSpPr>
            <a:spLocks noGrp="1"/>
          </p:cNvSpPr>
          <p:nvPr>
            <p:ph type="ftr" sz="quarter" idx="11"/>
          </p:nvPr>
        </p:nvSpPr>
        <p:spPr/>
        <p:txBody>
          <a:bodyPr/>
          <a:lstStyle/>
          <a:p>
            <a:endParaRPr lang="ru-RU"/>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2131963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DF68A67-F37E-403A-B9AE-BFB99DB7E7A9}" type="datetimeFigureOut">
              <a:rPr lang="ru-RU" smtClean="0"/>
              <a:t>17.09.2020</a:t>
            </a:fld>
            <a:endParaRPr lang="ru-RU"/>
          </a:p>
        </p:txBody>
      </p:sp>
      <p:sp>
        <p:nvSpPr>
          <p:cNvPr id="6" name="Footer Placeholder 5"/>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2924174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ru-RU"/>
              <a:t>Вставка рисунка</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DF68A67-F37E-403A-B9AE-BFB99DB7E7A9}" type="datetimeFigureOut">
              <a:rPr lang="ru-RU" smtClean="0"/>
              <a:t>17.09.2020</a:t>
            </a:fld>
            <a:endParaRPr lang="ru-RU"/>
          </a:p>
        </p:txBody>
      </p:sp>
      <p:sp>
        <p:nvSpPr>
          <p:cNvPr id="6" name="Footer Placeholder 5"/>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098318A-32A9-41C7-94E6-B95AA3F4DE1B}" type="slidenum">
              <a:rPr lang="ru-RU" smtClean="0"/>
              <a:t>‹#›</a:t>
            </a:fld>
            <a:endParaRPr lang="ru-RU"/>
          </a:p>
        </p:txBody>
      </p:sp>
    </p:spTree>
    <p:extLst>
      <p:ext uri="{BB962C8B-B14F-4D97-AF65-F5344CB8AC3E}">
        <p14:creationId xmlns:p14="http://schemas.microsoft.com/office/powerpoint/2010/main" val="368737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ru-RU"/>
              <a:t>Образец заголовка</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ADF68A67-F37E-403A-B9AE-BFB99DB7E7A9}" type="datetimeFigureOut">
              <a:rPr lang="ru-RU" smtClean="0"/>
              <a:t>17.09.2020</a:t>
            </a:fld>
            <a:endParaRPr lang="ru-RU"/>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ru-RU"/>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8098318A-32A9-41C7-94E6-B95AA3F4DE1B}" type="slidenum">
              <a:rPr lang="ru-RU" smtClean="0"/>
              <a:t>‹#›</a:t>
            </a:fld>
            <a:endParaRPr lang="ru-RU"/>
          </a:p>
        </p:txBody>
      </p:sp>
    </p:spTree>
    <p:extLst>
      <p:ext uri="{BB962C8B-B14F-4D97-AF65-F5344CB8AC3E}">
        <p14:creationId xmlns:p14="http://schemas.microsoft.com/office/powerpoint/2010/main" val="403550628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5E336C-1939-46D0-985F-D1A920D4DF8B}"/>
              </a:ext>
            </a:extLst>
          </p:cNvPr>
          <p:cNvSpPr>
            <a:spLocks noGrp="1"/>
          </p:cNvSpPr>
          <p:nvPr>
            <p:ph type="ctrTitle"/>
          </p:nvPr>
        </p:nvSpPr>
        <p:spPr>
          <a:xfrm>
            <a:off x="1524000" y="1013305"/>
            <a:ext cx="9144000" cy="3231523"/>
          </a:xfrm>
        </p:spPr>
        <p:txBody>
          <a:bodyPr>
            <a:normAutofit/>
          </a:bodyPr>
          <a:lstStyle/>
          <a:p>
            <a:r>
              <a:rPr lang="ru-RU" dirty="0"/>
              <a:t>Ароматические и декоративные свечи своими руками </a:t>
            </a:r>
          </a:p>
        </p:txBody>
      </p:sp>
      <p:sp>
        <p:nvSpPr>
          <p:cNvPr id="3" name="Подзаголовок 2">
            <a:extLst>
              <a:ext uri="{FF2B5EF4-FFF2-40B4-BE49-F238E27FC236}">
                <a16:creationId xmlns:a16="http://schemas.microsoft.com/office/drawing/2014/main" id="{D42A3281-BCE0-4FBF-B33A-3CA2B6C989E8}"/>
              </a:ext>
            </a:extLst>
          </p:cNvPr>
          <p:cNvSpPr>
            <a:spLocks noGrp="1"/>
          </p:cNvSpPr>
          <p:nvPr>
            <p:ph type="subTitle" idx="1"/>
          </p:nvPr>
        </p:nvSpPr>
        <p:spPr>
          <a:xfrm>
            <a:off x="1524000" y="4244828"/>
            <a:ext cx="9144000" cy="1012971"/>
          </a:xfrm>
        </p:spPr>
        <p:txBody>
          <a:bodyPr/>
          <a:lstStyle/>
          <a:p>
            <a:r>
              <a:rPr lang="ru-RU" dirty="0"/>
              <a:t>Название</a:t>
            </a:r>
            <a:r>
              <a:rPr lang="en-US" dirty="0"/>
              <a:t>:candle</a:t>
            </a:r>
            <a:r>
              <a:rPr lang="ru-RU" dirty="0"/>
              <a:t>.</a:t>
            </a:r>
            <a:r>
              <a:rPr lang="en-US" dirty="0" err="1"/>
              <a:t>sweett</a:t>
            </a:r>
            <a:endParaRPr lang="ru-RU" dirty="0"/>
          </a:p>
        </p:txBody>
      </p:sp>
    </p:spTree>
    <p:extLst>
      <p:ext uri="{BB962C8B-B14F-4D97-AF65-F5344CB8AC3E}">
        <p14:creationId xmlns:p14="http://schemas.microsoft.com/office/powerpoint/2010/main" val="41918605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036780-F6C1-4B02-B522-3A48E76B3EE9}"/>
              </a:ext>
            </a:extLst>
          </p:cNvPr>
          <p:cNvSpPr>
            <a:spLocks noGrp="1"/>
          </p:cNvSpPr>
          <p:nvPr>
            <p:ph type="title"/>
          </p:nvPr>
        </p:nvSpPr>
        <p:spPr>
          <a:xfrm>
            <a:off x="987174" y="595617"/>
            <a:ext cx="8761413" cy="1275127"/>
          </a:xfrm>
        </p:spPr>
        <p:txBody>
          <a:bodyPr/>
          <a:lstStyle/>
          <a:p>
            <a:r>
              <a:rPr lang="ru-RU" dirty="0"/>
              <a:t>Что такое ароматические свечи</a:t>
            </a:r>
          </a:p>
        </p:txBody>
      </p:sp>
      <p:sp>
        <p:nvSpPr>
          <p:cNvPr id="3" name="Объект 2">
            <a:extLst>
              <a:ext uri="{FF2B5EF4-FFF2-40B4-BE49-F238E27FC236}">
                <a16:creationId xmlns:a16="http://schemas.microsoft.com/office/drawing/2014/main" id="{512E1649-3EE4-4963-9488-5031A8C4C726}"/>
              </a:ext>
            </a:extLst>
          </p:cNvPr>
          <p:cNvSpPr>
            <a:spLocks noGrp="1"/>
          </p:cNvSpPr>
          <p:nvPr>
            <p:ph idx="1"/>
          </p:nvPr>
        </p:nvSpPr>
        <p:spPr>
          <a:xfrm>
            <a:off x="1065541" y="2248250"/>
            <a:ext cx="8825659" cy="4177718"/>
          </a:xfrm>
        </p:spPr>
        <p:txBody>
          <a:bodyPr>
            <a:normAutofit fontScale="92500" lnSpcReduction="10000"/>
          </a:bodyPr>
          <a:lstStyle/>
          <a:p>
            <a:r>
              <a:rPr lang="ru-RU" dirty="0"/>
              <a:t>Ароматические свечи – имеющие уникальный вид и аромат декоративные изделия, появившиеся еще с давних времен.</a:t>
            </a:r>
          </a:p>
          <a:p>
            <a:r>
              <a:rPr lang="ru-RU" dirty="0"/>
              <a:t>Ароматические свечи – имеющие уникальный вид и аромат декоративные изделия, появившиеся еще с давних времен. Свечам придавали форму фигурок духов, божеств, цветов, животных и наделяли особыми магическими свойствами, отпугивающими злых духов, беду или просто украшающих помещение. </a:t>
            </a:r>
          </a:p>
          <a:p>
            <a:endParaRPr lang="ru-RU" dirty="0"/>
          </a:p>
          <a:p>
            <a:r>
              <a:rPr lang="ru-RU" dirty="0"/>
              <a:t>С развитием технологий стало возможным окрашивание свечей в различные цвета и добавление различных ароматических добавок</a:t>
            </a:r>
          </a:p>
          <a:p>
            <a:r>
              <a:rPr lang="ru-RU" dirty="0"/>
              <a:t>. Горят ароматические свечи, как и обычные, однако в состав воска включаются особые ароматизаторы, эфирные масла и натуральные добавки, создающие неповторимую атмосферу в помещении. Каждая свеча представляет собой настоящее произведение искусства. </a:t>
            </a:r>
          </a:p>
        </p:txBody>
      </p:sp>
    </p:spTree>
    <p:extLst>
      <p:ext uri="{BB962C8B-B14F-4D97-AF65-F5344CB8AC3E}">
        <p14:creationId xmlns:p14="http://schemas.microsoft.com/office/powerpoint/2010/main" val="41189239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95F7F6-B305-46E3-9E0E-DA3457D51F91}"/>
              </a:ext>
            </a:extLst>
          </p:cNvPr>
          <p:cNvSpPr>
            <a:spLocks noGrp="1"/>
          </p:cNvSpPr>
          <p:nvPr>
            <p:ph type="title"/>
          </p:nvPr>
        </p:nvSpPr>
        <p:spPr>
          <a:xfrm>
            <a:off x="1002517" y="838200"/>
            <a:ext cx="8761413" cy="1185682"/>
          </a:xfrm>
        </p:spPr>
        <p:txBody>
          <a:bodyPr/>
          <a:lstStyle/>
          <a:p>
            <a:r>
              <a:rPr lang="ru-RU" dirty="0"/>
              <a:t>Особенности выбора и правила использования ароматических свечей</a:t>
            </a:r>
            <a:br>
              <a:rPr lang="ru-RU" dirty="0"/>
            </a:br>
            <a:endParaRPr lang="ru-RU" dirty="0"/>
          </a:p>
        </p:txBody>
      </p:sp>
      <p:sp>
        <p:nvSpPr>
          <p:cNvPr id="3" name="Объект 2">
            <a:extLst>
              <a:ext uri="{FF2B5EF4-FFF2-40B4-BE49-F238E27FC236}">
                <a16:creationId xmlns:a16="http://schemas.microsoft.com/office/drawing/2014/main" id="{C620289D-FCF7-4398-BE20-57FCEE1DD0CA}"/>
              </a:ext>
            </a:extLst>
          </p:cNvPr>
          <p:cNvSpPr>
            <a:spLocks noGrp="1"/>
          </p:cNvSpPr>
          <p:nvPr>
            <p:ph idx="1"/>
          </p:nvPr>
        </p:nvSpPr>
        <p:spPr>
          <a:xfrm>
            <a:off x="1129787" y="2301497"/>
            <a:ext cx="8825659" cy="3416300"/>
          </a:xfrm>
        </p:spPr>
        <p:txBody>
          <a:bodyPr/>
          <a:lstStyle/>
          <a:p>
            <a:r>
              <a:rPr lang="ru-RU" dirty="0"/>
              <a:t>Выбирая ароматические свечи, в первую очередь нужно обратить внимание на материал, из которого они изготовлены. Свечи из натурального воска (пчелиного или соевого) являются наиболее безопасными и экологичными, однако их стоимость несколько выше прочих свечей.</a:t>
            </a:r>
          </a:p>
          <a:p>
            <a:r>
              <a:rPr lang="ru-RU" dirty="0"/>
              <a:t>Также следует отдавать предпочтение свечам, в состав которых входят натуральные ароматические добавки и компоненты. Также следует учитывать, что цена на действительно хорошие и качественные ароматические свечи начинается от 1000 рублей, потому как добыча натуральных компонентов – ресурсоемкое и затратное дело.</a:t>
            </a:r>
          </a:p>
          <a:p>
            <a:endParaRPr lang="ru-RU" dirty="0"/>
          </a:p>
        </p:txBody>
      </p:sp>
    </p:spTree>
    <p:extLst>
      <p:ext uri="{BB962C8B-B14F-4D97-AF65-F5344CB8AC3E}">
        <p14:creationId xmlns:p14="http://schemas.microsoft.com/office/powerpoint/2010/main" val="14826318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0F2138-CA0B-46C8-A8C0-7726143C3BB9}"/>
              </a:ext>
            </a:extLst>
          </p:cNvPr>
          <p:cNvSpPr>
            <a:spLocks noGrp="1"/>
          </p:cNvSpPr>
          <p:nvPr>
            <p:ph type="title"/>
          </p:nvPr>
        </p:nvSpPr>
        <p:spPr/>
        <p:txBody>
          <a:bodyPr/>
          <a:lstStyle/>
          <a:p>
            <a:endParaRPr lang="ru-RU" dirty="0"/>
          </a:p>
        </p:txBody>
      </p:sp>
      <p:sp>
        <p:nvSpPr>
          <p:cNvPr id="3" name="Объект 2">
            <a:extLst>
              <a:ext uri="{FF2B5EF4-FFF2-40B4-BE49-F238E27FC236}">
                <a16:creationId xmlns:a16="http://schemas.microsoft.com/office/drawing/2014/main" id="{5A4B3346-542C-4262-B9C3-95471EC63A9C}"/>
              </a:ext>
            </a:extLst>
          </p:cNvPr>
          <p:cNvSpPr>
            <a:spLocks noGrp="1"/>
          </p:cNvSpPr>
          <p:nvPr>
            <p:ph idx="1"/>
          </p:nvPr>
        </p:nvSpPr>
        <p:spPr>
          <a:xfrm>
            <a:off x="1264010" y="2172748"/>
            <a:ext cx="8825659" cy="4580389"/>
          </a:xfrm>
        </p:spPr>
        <p:txBody>
          <a:bodyPr>
            <a:normAutofit lnSpcReduction="10000"/>
          </a:bodyPr>
          <a:lstStyle/>
          <a:p>
            <a:r>
              <a:rPr lang="ru-RU" dirty="0"/>
              <a:t>Применяя свечи в помещении не следует забывать о некоторых основных правилах их использования:</a:t>
            </a:r>
          </a:p>
          <a:p>
            <a:r>
              <a:rPr lang="ru-RU" dirty="0"/>
              <a:t> </a:t>
            </a:r>
          </a:p>
          <a:p>
            <a:r>
              <a:rPr lang="ru-RU" dirty="0"/>
              <a:t>Помещение необходимо обязательно проветрить перед розжигом свечей и после их применения.</a:t>
            </a:r>
          </a:p>
          <a:p>
            <a:r>
              <a:rPr lang="ru-RU" dirty="0"/>
              <a:t>Не рекомендуется зажигать большое количество свечей одновременно.</a:t>
            </a:r>
          </a:p>
          <a:p>
            <a:r>
              <a:rPr lang="ru-RU" dirty="0"/>
              <a:t>Не стоит использовать свечи в течение длительного времени или в качестве освежителя воздуха.</a:t>
            </a:r>
          </a:p>
          <a:p>
            <a:endParaRPr lang="ru-RU" dirty="0"/>
          </a:p>
          <a:p>
            <a:r>
              <a:rPr lang="ru-RU" dirty="0"/>
              <a:t>При соблюдении этих несложных правил не возникнет негативных последствий для здоровья и самочувствия. Кроме того, вы сможете насладится теплом и уютом в собственном доме и окунутся в романтическую атмосферу.</a:t>
            </a:r>
          </a:p>
          <a:p>
            <a:endParaRPr lang="ru-RU" dirty="0"/>
          </a:p>
        </p:txBody>
      </p:sp>
    </p:spTree>
    <p:extLst>
      <p:ext uri="{BB962C8B-B14F-4D97-AF65-F5344CB8AC3E}">
        <p14:creationId xmlns:p14="http://schemas.microsoft.com/office/powerpoint/2010/main" val="4144217821"/>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A00BB2-B0BB-4A16-ABC0-552800006024}"/>
              </a:ext>
            </a:extLst>
          </p:cNvPr>
          <p:cNvSpPr>
            <a:spLocks noGrp="1"/>
          </p:cNvSpPr>
          <p:nvPr>
            <p:ph type="title"/>
          </p:nvPr>
        </p:nvSpPr>
        <p:spPr/>
        <p:txBody>
          <a:bodyPr/>
          <a:lstStyle/>
          <a:p>
            <a:r>
              <a:rPr lang="ru-RU" dirty="0"/>
              <a:t>АРОМАТИЧЕСКИЕ СВЕЧИ</a:t>
            </a:r>
          </a:p>
        </p:txBody>
      </p:sp>
      <p:sp>
        <p:nvSpPr>
          <p:cNvPr id="3" name="Объект 2">
            <a:extLst>
              <a:ext uri="{FF2B5EF4-FFF2-40B4-BE49-F238E27FC236}">
                <a16:creationId xmlns:a16="http://schemas.microsoft.com/office/drawing/2014/main" id="{AC12E963-3AEC-48CA-9A6A-12A37069D460}"/>
              </a:ext>
            </a:extLst>
          </p:cNvPr>
          <p:cNvSpPr>
            <a:spLocks noGrp="1"/>
          </p:cNvSpPr>
          <p:nvPr>
            <p:ph idx="1"/>
          </p:nvPr>
        </p:nvSpPr>
        <p:spPr>
          <a:xfrm>
            <a:off x="1090708" y="2309885"/>
            <a:ext cx="8825659" cy="4099303"/>
          </a:xfrm>
        </p:spPr>
        <p:txBody>
          <a:bodyPr>
            <a:normAutofit/>
          </a:bodyPr>
          <a:lstStyle/>
          <a:p>
            <a:r>
              <a:rPr lang="ru-RU" dirty="0"/>
              <a:t>• Ароматическая свеча, это то, что работает сама собой, обеспечивая то влияние, которым она обладает. Достаточно прочитать аннотацию к свече и сопоставить ее влияние с целью и задачами магического ритуала или обряда. Поставить, зажечь, получить влияние – так можно охарактеризовать принцип работы ароматической свечи в магии. Она не «вместо», она «не вопреки», она просто вместе, в том, которое определите для нее вы.</a:t>
            </a:r>
          </a:p>
          <a:p>
            <a:r>
              <a:rPr lang="ru-RU" dirty="0"/>
              <a:t>• Люди 21 века настолько отделили себя от природы, что многие возможности, которые она может подарить своим детям, стали забываться. Деревья, которые окружают человека, обладают естественным лечебными свойствами, способными дать облегчение или выздоровление различных заболеваний.</a:t>
            </a:r>
          </a:p>
        </p:txBody>
      </p:sp>
    </p:spTree>
    <p:extLst>
      <p:ext uri="{BB962C8B-B14F-4D97-AF65-F5344CB8AC3E}">
        <p14:creationId xmlns:p14="http://schemas.microsoft.com/office/powerpoint/2010/main" val="424504922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413CB0-4728-41A6-BCCF-9FD9CEF8FD7A}"/>
              </a:ext>
            </a:extLst>
          </p:cNvPr>
          <p:cNvSpPr>
            <a:spLocks noGrp="1"/>
          </p:cNvSpPr>
          <p:nvPr>
            <p:ph type="title"/>
          </p:nvPr>
        </p:nvSpPr>
        <p:spPr/>
        <p:txBody>
          <a:bodyPr/>
          <a:lstStyle/>
          <a:p>
            <a:r>
              <a:rPr lang="ru-RU" dirty="0"/>
              <a:t>Целевая аудитория </a:t>
            </a:r>
          </a:p>
        </p:txBody>
      </p:sp>
      <p:sp>
        <p:nvSpPr>
          <p:cNvPr id="3" name="Объект 2">
            <a:extLst>
              <a:ext uri="{FF2B5EF4-FFF2-40B4-BE49-F238E27FC236}">
                <a16:creationId xmlns:a16="http://schemas.microsoft.com/office/drawing/2014/main" id="{C92DB9DE-2A8E-4B8E-B5C7-BCEF4E68391B}"/>
              </a:ext>
            </a:extLst>
          </p:cNvPr>
          <p:cNvSpPr>
            <a:spLocks noGrp="1"/>
          </p:cNvSpPr>
          <p:nvPr>
            <p:ph idx="1"/>
          </p:nvPr>
        </p:nvSpPr>
        <p:spPr>
          <a:xfrm>
            <a:off x="903284" y="3070372"/>
            <a:ext cx="8825659" cy="1568740"/>
          </a:xfrm>
        </p:spPr>
        <p:txBody>
          <a:bodyPr>
            <a:normAutofit/>
          </a:bodyPr>
          <a:lstStyle/>
          <a:p>
            <a:pPr marL="0" indent="0" algn="ctr">
              <a:buNone/>
            </a:pPr>
            <a:r>
              <a:rPr lang="ru-RU" dirty="0"/>
              <a:t>Женщина 25-35 лет,</a:t>
            </a:r>
            <a:r>
              <a:rPr lang="en-US" dirty="0"/>
              <a:t> </a:t>
            </a:r>
            <a:r>
              <a:rPr lang="ru-RU" dirty="0"/>
              <a:t>предпочитающая вещи выполняемые с душой своими руками.</a:t>
            </a:r>
          </a:p>
          <a:p>
            <a:pPr marL="0" indent="0" algn="ctr">
              <a:buNone/>
            </a:pPr>
            <a:r>
              <a:rPr lang="ru-RU" dirty="0"/>
              <a:t>От товара они ожидают необычного дизайна, доступности в приобретение. </a:t>
            </a:r>
          </a:p>
          <a:p>
            <a:pPr marL="0" indent="0">
              <a:buNone/>
            </a:pPr>
            <a:endParaRPr lang="ru-RU" dirty="0"/>
          </a:p>
        </p:txBody>
      </p:sp>
    </p:spTree>
    <p:extLst>
      <p:ext uri="{BB962C8B-B14F-4D97-AF65-F5344CB8AC3E}">
        <p14:creationId xmlns:p14="http://schemas.microsoft.com/office/powerpoint/2010/main" val="4244885387"/>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5D6BBE-3541-424D-8DB0-285191C4536A}"/>
              </a:ext>
            </a:extLst>
          </p:cNvPr>
          <p:cNvSpPr>
            <a:spLocks noGrp="1"/>
          </p:cNvSpPr>
          <p:nvPr>
            <p:ph type="title"/>
          </p:nvPr>
        </p:nvSpPr>
        <p:spPr/>
        <p:txBody>
          <a:bodyPr/>
          <a:lstStyle/>
          <a:p>
            <a:r>
              <a:rPr lang="ru-RU" dirty="0"/>
              <a:t>Портрет покупателя</a:t>
            </a:r>
          </a:p>
        </p:txBody>
      </p:sp>
      <p:sp>
        <p:nvSpPr>
          <p:cNvPr id="3" name="Объект 2">
            <a:extLst>
              <a:ext uri="{FF2B5EF4-FFF2-40B4-BE49-F238E27FC236}">
                <a16:creationId xmlns:a16="http://schemas.microsoft.com/office/drawing/2014/main" id="{0087DD55-74EC-4363-99A2-5DF2C0D3CEA4}"/>
              </a:ext>
            </a:extLst>
          </p:cNvPr>
          <p:cNvSpPr>
            <a:spLocks noGrp="1"/>
          </p:cNvSpPr>
          <p:nvPr>
            <p:ph idx="1"/>
          </p:nvPr>
        </p:nvSpPr>
        <p:spPr>
          <a:xfrm>
            <a:off x="1540849" y="2706475"/>
            <a:ext cx="6772642" cy="1750368"/>
          </a:xfrm>
        </p:spPr>
        <p:txBody>
          <a:bodyPr>
            <a:normAutofit/>
          </a:bodyPr>
          <a:lstStyle/>
          <a:p>
            <a:r>
              <a:rPr lang="ru-RU" dirty="0"/>
              <a:t>1.Мария,30 лет ,</a:t>
            </a:r>
            <a:r>
              <a:rPr lang="ru-RU" sz="1900" dirty="0"/>
              <a:t>замужем</a:t>
            </a:r>
            <a:r>
              <a:rPr lang="ru-RU" dirty="0"/>
              <a:t>, работает в банке.</a:t>
            </a:r>
          </a:p>
          <a:p>
            <a:r>
              <a:rPr lang="ru-RU" dirty="0"/>
              <a:t>2.Увлекается сувенирами ручной работы</a:t>
            </a:r>
          </a:p>
          <a:p>
            <a:r>
              <a:rPr lang="ru-RU" dirty="0"/>
              <a:t>3.</a:t>
            </a:r>
            <a:r>
              <a:rPr lang="ru-RU" b="1" dirty="0"/>
              <a:t>Хобби</a:t>
            </a:r>
            <a:r>
              <a:rPr lang="en-US" dirty="0"/>
              <a:t>:</a:t>
            </a:r>
            <a:r>
              <a:rPr lang="ru-RU" dirty="0"/>
              <a:t>вязание, шитье.</a:t>
            </a:r>
          </a:p>
          <a:p>
            <a:r>
              <a:rPr lang="ru-RU" dirty="0"/>
              <a:t>4.</a:t>
            </a:r>
            <a:r>
              <a:rPr lang="ru-RU" b="1" dirty="0"/>
              <a:t>Ценности</a:t>
            </a:r>
            <a:r>
              <a:rPr lang="en-US" dirty="0"/>
              <a:t>:</a:t>
            </a:r>
            <a:r>
              <a:rPr lang="ru-RU" i="1" dirty="0"/>
              <a:t>семья</a:t>
            </a:r>
            <a:r>
              <a:rPr lang="ru-RU" dirty="0"/>
              <a:t>, работа, уют в доме.</a:t>
            </a:r>
          </a:p>
        </p:txBody>
      </p:sp>
    </p:spTree>
    <p:extLst>
      <p:ext uri="{BB962C8B-B14F-4D97-AF65-F5344CB8AC3E}">
        <p14:creationId xmlns:p14="http://schemas.microsoft.com/office/powerpoint/2010/main" val="1618249303"/>
      </p:ext>
    </p:extLst>
  </p:cSld>
  <p:clrMapOvr>
    <a:masterClrMapping/>
  </p:clrMapOvr>
  <p:transition spd="slow">
    <p:cove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вет директоров">
  <a:themeElements>
    <a:clrScheme name="Совет директоров">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Совет директоров">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овет директоров">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56</TotalTime>
  <Words>492</Words>
  <Application>Microsoft Office PowerPoint</Application>
  <PresentationFormat>Широкоэкранный</PresentationFormat>
  <Paragraphs>29</Paragraphs>
  <Slides>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vt:i4>
      </vt:variant>
    </vt:vector>
  </HeadingPairs>
  <TitlesOfParts>
    <vt:vector size="11" baseType="lpstr">
      <vt:lpstr>Arial</vt:lpstr>
      <vt:lpstr>Century Gothic</vt:lpstr>
      <vt:lpstr>Wingdings 3</vt:lpstr>
      <vt:lpstr>Совет директоров</vt:lpstr>
      <vt:lpstr>Ароматические и декоративные свечи своими руками </vt:lpstr>
      <vt:lpstr>Что такое ароматические свечи</vt:lpstr>
      <vt:lpstr>Особенности выбора и правила использования ароматических свечей </vt:lpstr>
      <vt:lpstr>Презентация PowerPoint</vt:lpstr>
      <vt:lpstr>АРОМАТИЧЕСКИЕ СВЕЧИ</vt:lpstr>
      <vt:lpstr>Целевая аудитория </vt:lpstr>
      <vt:lpstr>Портрет покупателя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Ароматические и декоративные свечи своими руками</dc:title>
  <dc:creator>user</dc:creator>
  <cp:lastModifiedBy>user</cp:lastModifiedBy>
  <cp:revision>7</cp:revision>
  <dcterms:created xsi:type="dcterms:W3CDTF">2020-09-17T00:34:21Z</dcterms:created>
  <dcterms:modified xsi:type="dcterms:W3CDTF">2020-09-17T01:57:05Z</dcterms:modified>
</cp:coreProperties>
</file>