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72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3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67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6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9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3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8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0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0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3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5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3AFA-2BE1-46E5-A2F9-5639F236E3B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DC594C-BF33-4EA2-9A5D-00290DBB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0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4CB73-9ACC-4D96-9D10-CE607AEF3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Продажа сувенирных ножей из дерева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C4E636-B68A-4689-8218-946E79141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7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A9D41-2712-486C-A2CD-1E2A21B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Нож-бабочка из дерева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B9F6DC-0E85-485D-AA7E-65199AC091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Нож-бабочка или </a:t>
            </a:r>
            <a:r>
              <a:rPr lang="ru-RU" dirty="0" err="1"/>
              <a:t>балисонг</a:t>
            </a:r>
            <a:r>
              <a:rPr lang="ru-RU" dirty="0"/>
              <a:t> – это складной нож более всего известный благодаря игре </a:t>
            </a:r>
            <a:r>
              <a:rPr lang="en-US" dirty="0"/>
              <a:t>CS</a:t>
            </a:r>
            <a:r>
              <a:rPr lang="ru-RU" dirty="0"/>
              <a:t>:</a:t>
            </a:r>
            <a:r>
              <a:rPr lang="en-US" dirty="0"/>
              <a:t>GO.</a:t>
            </a:r>
          </a:p>
          <a:p>
            <a:r>
              <a:rPr lang="ru-RU" dirty="0"/>
              <a:t>Благодаря деревянной структуре, нож будет безопасен и с ним будет легко выполнять трюки, а также большому выбору покрасок он будет радовать глаз покупателя.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807169-EF5B-4443-8488-6AE7849732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1131" y="2160588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63981AD-E647-4E01-8DD5-A1CA61C4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Разновидности ножей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7C3D03A-6A4E-49AF-A7F7-A8A76114B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blisspro-regular"/>
              </a:rPr>
              <a:t>Копии оригинальных ножей известных брендов</a:t>
            </a:r>
            <a:r>
              <a:rPr lang="ru-RU" b="0" i="0" dirty="0">
                <a:solidFill>
                  <a:srgbClr val="000000"/>
                </a:solidFill>
                <a:effectLst/>
                <a:latin typeface="blisspro-regular"/>
              </a:rPr>
              <a:t>. Главное отличие от оригинального ножа заключается в том, что на клинке отсутствует острый кончик и режущая кромка. Такой нож отлично приспособлен для проведения эффективных тренировок, так как его геометрия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lisspro-regular"/>
              </a:rPr>
              <a:t>развесовка</a:t>
            </a:r>
            <a:r>
              <a:rPr lang="ru-RU" b="0" i="0" dirty="0">
                <a:solidFill>
                  <a:srgbClr val="000000"/>
                </a:solidFill>
                <a:effectLst/>
                <a:latin typeface="blisspro-regular"/>
              </a:rPr>
              <a:t> максимально соответствуют оригиналу.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blisspro-regular"/>
              </a:rPr>
              <a:t>Нож-бабочка с клинком в форме расчески</a:t>
            </a:r>
            <a:r>
              <a:rPr lang="ru-RU" b="0" i="0" dirty="0">
                <a:solidFill>
                  <a:srgbClr val="000000"/>
                </a:solidFill>
                <a:effectLst/>
                <a:latin typeface="blisspro-regular"/>
              </a:rPr>
              <a:t>. Такой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lisspro-regular"/>
              </a:rPr>
              <a:t>балисонг</a:t>
            </a:r>
            <a:r>
              <a:rPr lang="ru-RU" b="0" i="0" dirty="0">
                <a:solidFill>
                  <a:srgbClr val="000000"/>
                </a:solidFill>
                <a:effectLst/>
                <a:latin typeface="blisspro-regular"/>
              </a:rPr>
              <a:t> совмещает в себе сразу три преимущества. Во-первых, вы можете тренироваться в любой момент времени. Во-вторых, у вас под рукой всегда есть расческа. И в третьих, это стильная металлическая расческа, которая является брутальным мужским аксессуаром. Такой нож также может стать приятным подарком, для человека далекого от ножей.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blisspro-regular"/>
              </a:rPr>
              <a:t>Нож-бабочка с клинком в форме линейки</a:t>
            </a:r>
            <a:r>
              <a:rPr lang="ru-RU" b="0" i="0" dirty="0">
                <a:solidFill>
                  <a:srgbClr val="000000"/>
                </a:solidFill>
                <a:effectLst/>
                <a:latin typeface="blisspro-regular"/>
              </a:rPr>
              <a:t>. Такой аксессуар незаменим,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lisspro-regular"/>
              </a:rPr>
              <a:t>ножеманов</a:t>
            </a:r>
            <a:r>
              <a:rPr lang="ru-RU" b="0" i="0" dirty="0">
                <a:solidFill>
                  <a:srgbClr val="000000"/>
                </a:solidFill>
                <a:effectLst/>
                <a:latin typeface="blisspro-regular"/>
              </a:rPr>
              <a:t>, которые увлекаются черчением и рисованием. У вас в кармане всегда есть девайс с помощью которого вы всегда сможете провести идеально ровную линию в своем молескине. Ваш друг много времени проводит в офисе, постоянно рисует в блокноте функциональные схемы? Подарите ему такую «линейку», пусть развивает мелкую моторику - тренирует простейшие трюки в перерыве.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82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C7C9D-43C2-468F-9E73-C39D612A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Раскраски ножей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B90610-0532-499A-9827-0DD90D04B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22" y="1270001"/>
            <a:ext cx="1685544" cy="16773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AC469-DDE8-4A79-85FE-E4DFF59B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707" y="1189607"/>
            <a:ext cx="1816224" cy="17577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2AAEE8-6D0C-4907-9833-BE4B2F265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772" y="1270001"/>
            <a:ext cx="1512772" cy="16773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C542BC-B7E8-4F5F-98F9-86B56ABB1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88240" y="834500"/>
            <a:ext cx="2283519" cy="23263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D0B8BE-EABB-4910-B552-A1A65F46E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276" y="1189607"/>
            <a:ext cx="1657848" cy="16359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8C9FCD-1F0B-43CF-8982-311725A42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29786"/>
            <a:ext cx="2199162" cy="21991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14FD19-041D-4374-8486-AC1EE5B76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409" y="3412724"/>
            <a:ext cx="1984900" cy="18162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A7664D-FB1A-4A5F-BD9F-1241587C77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6060" y="3124940"/>
            <a:ext cx="2104008" cy="21040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769146-F113-46A7-AA1B-0EBED2A060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0068" y="3249227"/>
            <a:ext cx="2783150" cy="18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387F5-B9A5-4229-8EDA-227D7FA7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Область применения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9ED8B-7E1B-4377-8462-BEB055147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684" y="2074864"/>
            <a:ext cx="8596668" cy="3880773"/>
          </a:xfrm>
        </p:spPr>
        <p:txBody>
          <a:bodyPr/>
          <a:lstStyle/>
          <a:p>
            <a:r>
              <a:rPr lang="ru-RU" dirty="0"/>
              <a:t>Трюки. Обычно сувенирный нож бабочка используется для выполнения трюков,  он изготовлен из дерева, по этому он безопасен.</a:t>
            </a:r>
          </a:p>
          <a:p>
            <a:r>
              <a:rPr lang="ru-RU" dirty="0"/>
              <a:t>Сувенир. Как подарок любителю игры, такой подарок будет очень классным.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36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E2661-C56C-4DEA-848B-63EA612F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460" y="2565647"/>
            <a:ext cx="4847208" cy="1062113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3F606-5556-4C7A-8028-A3A5C512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79183"/>
            <a:ext cx="8596668" cy="3728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14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275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blisspro-regular</vt:lpstr>
      <vt:lpstr>Trebuchet MS</vt:lpstr>
      <vt:lpstr>Wingdings 3</vt:lpstr>
      <vt:lpstr>Аспект</vt:lpstr>
      <vt:lpstr>Продажа сувенирных ножей из дерева</vt:lpstr>
      <vt:lpstr>Нож-бабочка из дерева</vt:lpstr>
      <vt:lpstr>Разновидности ножей</vt:lpstr>
      <vt:lpstr>Раскраски ножей</vt:lpstr>
      <vt:lpstr>Область применения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Продажа сувенирных ножей из дерева</dc:title>
  <dc:creator>user</dc:creator>
  <cp:lastModifiedBy>user</cp:lastModifiedBy>
  <cp:revision>10</cp:revision>
  <dcterms:created xsi:type="dcterms:W3CDTF">2020-09-17T00:38:04Z</dcterms:created>
  <dcterms:modified xsi:type="dcterms:W3CDTF">2020-09-17T03:01:21Z</dcterms:modified>
</cp:coreProperties>
</file>