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5" r:id="rId18"/>
    <p:sldId id="272" r:id="rId19"/>
    <p:sldId id="273" r:id="rId20"/>
    <p:sldId id="274" r:id="rId21"/>
    <p:sldId id="27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9C"/>
    <a:srgbClr val="15DB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1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110" y="374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6E2E-C273-4136-B281-A36068DEA9F9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1D3B-56FA-4D10-9F5E-C06483BDD0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064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6E2E-C273-4136-B281-A36068DEA9F9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1D3B-56FA-4D10-9F5E-C06483BDD0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31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6E2E-C273-4136-B281-A36068DEA9F9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1D3B-56FA-4D10-9F5E-C06483BDD0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106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6E2E-C273-4136-B281-A36068DEA9F9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1D3B-56FA-4D10-9F5E-C06483BDD0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641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6E2E-C273-4136-B281-A36068DEA9F9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1D3B-56FA-4D10-9F5E-C06483BDD0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042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6E2E-C273-4136-B281-A36068DEA9F9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1D3B-56FA-4D10-9F5E-C06483BDD0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852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6E2E-C273-4136-B281-A36068DEA9F9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1D3B-56FA-4D10-9F5E-C06483BDD0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259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6E2E-C273-4136-B281-A36068DEA9F9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1D3B-56FA-4D10-9F5E-C06483BDD0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740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6E2E-C273-4136-B281-A36068DEA9F9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1D3B-56FA-4D10-9F5E-C06483BDD0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14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6E2E-C273-4136-B281-A36068DEA9F9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1D3B-56FA-4D10-9F5E-C06483BDD0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641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6E2E-C273-4136-B281-A36068DEA9F9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1D3B-56FA-4D10-9F5E-C06483BDD0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634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6E2E-C273-4136-B281-A36068DEA9F9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1D3B-56FA-4D10-9F5E-C06483BDD0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04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6E2E-C273-4136-B281-A36068DEA9F9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1D3B-56FA-4D10-9F5E-C06483BDD0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224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6E2E-C273-4136-B281-A36068DEA9F9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1D3B-56FA-4D10-9F5E-C06483BDD0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162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6E2E-C273-4136-B281-A36068DEA9F9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1D3B-56FA-4D10-9F5E-C06483BDD0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757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6E2E-C273-4136-B281-A36068DEA9F9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1D3B-56FA-4D10-9F5E-C06483BDD0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767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7A1F6E2E-C273-4136-B281-A36068DEA9F9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2591D3B-56FA-4D10-9F5E-C06483BDD0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778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A1F6E2E-C273-4136-B281-A36068DEA9F9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2591D3B-56FA-4D10-9F5E-C06483BDD0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7609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56919" y="3000749"/>
            <a:ext cx="5678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Лагерь </a:t>
            </a:r>
            <a:r>
              <a:rPr lang="ru-RU" sz="3600" b="1" dirty="0"/>
              <a:t>труда и отдыха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10805" y="-533667"/>
            <a:ext cx="7656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«Центр дополнительного образования </a:t>
            </a:r>
            <a:r>
              <a:rPr lang="en-US" dirty="0" smtClean="0"/>
              <a:t> </a:t>
            </a:r>
            <a:r>
              <a:rPr lang="ru-RU" dirty="0" smtClean="0"/>
              <a:t>«</a:t>
            </a:r>
            <a:r>
              <a:rPr lang="ru-RU" dirty="0"/>
              <a:t>Эдельвейс» г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 smtClean="0"/>
              <a:t>Улан-Удэ</a:t>
            </a:r>
            <a:r>
              <a:rPr lang="ru-RU" dirty="0"/>
              <a:t>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1046" y="3917259"/>
            <a:ext cx="1066990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2400" dirty="0"/>
          </a:p>
          <a:p>
            <a:pPr algn="ctr"/>
            <a:r>
              <a:rPr lang="ru-RU" sz="2400" dirty="0"/>
              <a:t>О</a:t>
            </a:r>
            <a:r>
              <a:rPr lang="ru-RU" sz="2400" dirty="0" smtClean="0"/>
              <a:t>рганизация </a:t>
            </a:r>
            <a:r>
              <a:rPr lang="ru-RU" sz="2400" dirty="0"/>
              <a:t>отдыха детей в детских оздоровительных учреждениях</a:t>
            </a:r>
          </a:p>
          <a:p>
            <a:pPr algn="ctr"/>
            <a:r>
              <a:rPr lang="ru-RU" sz="3200" b="1" dirty="0"/>
              <a:t>«Цифровые технологии в воспитании молодежи»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12192000" cy="22098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82600" dist="50800" dir="5400000" algn="ctr" rotWithShape="0">
              <a:srgbClr val="000000">
                <a:alpha val="7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220600" y="2726200"/>
            <a:ext cx="17508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Номинация: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255061" y="3828134"/>
            <a:ext cx="16818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Программа</a:t>
            </a:r>
            <a:r>
              <a:rPr lang="ru-RU" sz="2000" dirty="0" smtClean="0"/>
              <a:t>:</a:t>
            </a:r>
            <a:endParaRPr lang="ru-RU" sz="20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883" y="326952"/>
            <a:ext cx="5199133" cy="166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0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фото 2-3 смена\IMG-8bb08e539d3a855b2ced7a526f98cf14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8749"/>
            <a:ext cx="14911075" cy="10081150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42283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Documents and Settings\Valery\Рабочий стол\ЛТО ЧАЙКА\фото 2 смена\20190709_17575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662424"/>
            <a:ext cx="12192000" cy="8520424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31260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Valery\Рабочий стол\photo\IMG-8af434134048c481ae26e3a4193ba16b-V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82241"/>
            <a:ext cx="12192000" cy="8340241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78909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Valery\Рабочий стол\photo\IMG-e7d4b319a807bbefcc5ea964b7f2e61f-V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44578"/>
            <a:ext cx="12192000" cy="8302578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31257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:\фото 2-3 смена\IMG-0d18bdb7f056c93cb24a4505a64fd3f1-V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8675077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82871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47507" y="-946291"/>
            <a:ext cx="3626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по</a:t>
            </a:r>
            <a:r>
              <a:rPr lang="ru-RU" sz="3600" b="1" dirty="0"/>
              <a:t> </a:t>
            </a:r>
            <a:r>
              <a:rPr lang="ru-RU" sz="3600" b="1" dirty="0" smtClean="0"/>
              <a:t>26.09.2019</a:t>
            </a:r>
            <a:endParaRPr lang="ru-RU" sz="3600" b="1" dirty="0"/>
          </a:p>
        </p:txBody>
      </p:sp>
      <p:grpSp>
        <p:nvGrpSpPr>
          <p:cNvPr id="22" name="Группа 21"/>
          <p:cNvGrpSpPr/>
          <p:nvPr/>
        </p:nvGrpSpPr>
        <p:grpSpPr>
          <a:xfrm>
            <a:off x="367573" y="172104"/>
            <a:ext cx="9500246" cy="646331"/>
            <a:chOff x="367573" y="172104"/>
            <a:chExt cx="9500246" cy="646331"/>
          </a:xfrm>
        </p:grpSpPr>
        <p:sp>
          <p:nvSpPr>
            <p:cNvPr id="20" name="TextBox 19"/>
            <p:cNvSpPr txBox="1"/>
            <p:nvPr/>
          </p:nvSpPr>
          <p:spPr>
            <a:xfrm>
              <a:off x="2053280" y="363321"/>
              <a:ext cx="78145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solidFill>
                    <a:srgbClr val="00899C"/>
                  </a:solidFill>
                </a:rPr>
                <a:t>л</a:t>
              </a:r>
              <a:r>
                <a:rPr lang="ru-RU" sz="2000" dirty="0" smtClean="0">
                  <a:solidFill>
                    <a:srgbClr val="00899C"/>
                  </a:solidFill>
                </a:rPr>
                <a:t>агерь труда</a:t>
              </a:r>
              <a:r>
                <a:rPr lang="en-US" sz="2000" dirty="0" smtClean="0">
                  <a:solidFill>
                    <a:srgbClr val="00899C"/>
                  </a:solidFill>
                </a:rPr>
                <a:t> </a:t>
              </a:r>
              <a:r>
                <a:rPr lang="ru-RU" sz="2000" dirty="0" smtClean="0">
                  <a:solidFill>
                    <a:srgbClr val="00899C"/>
                  </a:solidFill>
                </a:rPr>
                <a:t>и </a:t>
              </a:r>
              <a:r>
                <a:rPr lang="ru-RU" sz="2000" dirty="0">
                  <a:solidFill>
                    <a:srgbClr val="00899C"/>
                  </a:solidFill>
                </a:rPr>
                <a:t>отдыха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67573" y="172104"/>
              <a:ext cx="17556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00899C"/>
                  </a:solidFill>
                </a:rPr>
                <a:t>ЧАЙКА</a:t>
              </a:r>
              <a:endParaRPr lang="ru-RU" sz="3600" b="1" dirty="0">
                <a:solidFill>
                  <a:srgbClr val="00899C"/>
                </a:solidFill>
              </a:endParaRPr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49717">
            <a:off x="560478" y="2236376"/>
            <a:ext cx="3066421" cy="15437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7244">
            <a:off x="4169399" y="1855570"/>
            <a:ext cx="3119956" cy="158358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9497">
            <a:off x="7858185" y="1500639"/>
            <a:ext cx="3278626" cy="168239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7583">
            <a:off x="1199944" y="3972504"/>
            <a:ext cx="3028147" cy="154129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06527">
            <a:off x="4892471" y="3614110"/>
            <a:ext cx="3106221" cy="158111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8777">
            <a:off x="8576107" y="3349056"/>
            <a:ext cx="3289604" cy="164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27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87" y="0"/>
            <a:ext cx="10258425" cy="6861848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55731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168" y="1505018"/>
            <a:ext cx="2291663" cy="377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3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3632" y="0"/>
            <a:ext cx="14219263" cy="690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13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1129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8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1041232" y="5647777"/>
            <a:ext cx="1718800" cy="735580"/>
            <a:chOff x="3454162" y="3772416"/>
            <a:chExt cx="1041054" cy="445531"/>
          </a:xfrm>
        </p:grpSpPr>
        <p:sp>
          <p:nvSpPr>
            <p:cNvPr id="8" name="TextBox 7"/>
            <p:cNvSpPr txBox="1"/>
            <p:nvPr/>
          </p:nvSpPr>
          <p:spPr>
            <a:xfrm>
              <a:off x="3454162" y="3848615"/>
              <a:ext cx="10410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Улан-Удэ</a:t>
              </a:r>
              <a:endParaRPr lang="ru-RU" dirty="0"/>
            </a:p>
          </p:txBody>
        </p:sp>
        <p:sp>
          <p:nvSpPr>
            <p:cNvPr id="9" name="Овал 8"/>
            <p:cNvSpPr/>
            <p:nvPr/>
          </p:nvSpPr>
          <p:spPr>
            <a:xfrm>
              <a:off x="4246563" y="3772416"/>
              <a:ext cx="146050" cy="1524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Полилиния 6"/>
          <p:cNvSpPr/>
          <p:nvPr/>
        </p:nvSpPr>
        <p:spPr>
          <a:xfrm>
            <a:off x="2349500" y="1676604"/>
            <a:ext cx="7202488" cy="4041571"/>
          </a:xfrm>
          <a:custGeom>
            <a:avLst/>
            <a:gdLst>
              <a:gd name="connsiteX0" fmla="*/ 76200 w 4362450"/>
              <a:gd name="connsiteY0" fmla="*/ 2447925 h 2447925"/>
              <a:gd name="connsiteX1" fmla="*/ 52387 w 4362450"/>
              <a:gd name="connsiteY1" fmla="*/ 2433638 h 2447925"/>
              <a:gd name="connsiteX2" fmla="*/ 38100 w 4362450"/>
              <a:gd name="connsiteY2" fmla="*/ 2424113 h 2447925"/>
              <a:gd name="connsiteX3" fmla="*/ 19050 w 4362450"/>
              <a:gd name="connsiteY3" fmla="*/ 2395538 h 2447925"/>
              <a:gd name="connsiteX4" fmla="*/ 9525 w 4362450"/>
              <a:gd name="connsiteY4" fmla="*/ 2381250 h 2447925"/>
              <a:gd name="connsiteX5" fmla="*/ 0 w 4362450"/>
              <a:gd name="connsiteY5" fmla="*/ 2347913 h 2447925"/>
              <a:gd name="connsiteX6" fmla="*/ 4762 w 4362450"/>
              <a:gd name="connsiteY6" fmla="*/ 2290763 h 2447925"/>
              <a:gd name="connsiteX7" fmla="*/ 61912 w 4362450"/>
              <a:gd name="connsiteY7" fmla="*/ 2266950 h 2447925"/>
              <a:gd name="connsiteX8" fmla="*/ 95250 w 4362450"/>
              <a:gd name="connsiteY8" fmla="*/ 2262188 h 2447925"/>
              <a:gd name="connsiteX9" fmla="*/ 119062 w 4362450"/>
              <a:gd name="connsiteY9" fmla="*/ 2257425 h 2447925"/>
              <a:gd name="connsiteX10" fmla="*/ 200025 w 4362450"/>
              <a:gd name="connsiteY10" fmla="*/ 2252663 h 2447925"/>
              <a:gd name="connsiteX11" fmla="*/ 333375 w 4362450"/>
              <a:gd name="connsiteY11" fmla="*/ 2247900 h 2447925"/>
              <a:gd name="connsiteX12" fmla="*/ 352425 w 4362450"/>
              <a:gd name="connsiteY12" fmla="*/ 2243138 h 2447925"/>
              <a:gd name="connsiteX13" fmla="*/ 381000 w 4362450"/>
              <a:gd name="connsiteY13" fmla="*/ 2233613 h 2447925"/>
              <a:gd name="connsiteX14" fmla="*/ 409575 w 4362450"/>
              <a:gd name="connsiteY14" fmla="*/ 2224088 h 2447925"/>
              <a:gd name="connsiteX15" fmla="*/ 438150 w 4362450"/>
              <a:gd name="connsiteY15" fmla="*/ 2214563 h 2447925"/>
              <a:gd name="connsiteX16" fmla="*/ 452437 w 4362450"/>
              <a:gd name="connsiteY16" fmla="*/ 2209800 h 2447925"/>
              <a:gd name="connsiteX17" fmla="*/ 542925 w 4362450"/>
              <a:gd name="connsiteY17" fmla="*/ 2205038 h 2447925"/>
              <a:gd name="connsiteX18" fmla="*/ 581025 w 4362450"/>
              <a:gd name="connsiteY18" fmla="*/ 2195513 h 2447925"/>
              <a:gd name="connsiteX19" fmla="*/ 609600 w 4362450"/>
              <a:gd name="connsiteY19" fmla="*/ 2185988 h 2447925"/>
              <a:gd name="connsiteX20" fmla="*/ 633412 w 4362450"/>
              <a:gd name="connsiteY20" fmla="*/ 2162175 h 2447925"/>
              <a:gd name="connsiteX21" fmla="*/ 661987 w 4362450"/>
              <a:gd name="connsiteY21" fmla="*/ 2138363 h 2447925"/>
              <a:gd name="connsiteX22" fmla="*/ 681037 w 4362450"/>
              <a:gd name="connsiteY22" fmla="*/ 2109788 h 2447925"/>
              <a:gd name="connsiteX23" fmla="*/ 690562 w 4362450"/>
              <a:gd name="connsiteY23" fmla="*/ 2095500 h 2447925"/>
              <a:gd name="connsiteX24" fmla="*/ 704850 w 4362450"/>
              <a:gd name="connsiteY24" fmla="*/ 2090738 h 2447925"/>
              <a:gd name="connsiteX25" fmla="*/ 733425 w 4362450"/>
              <a:gd name="connsiteY25" fmla="*/ 2071688 h 2447925"/>
              <a:gd name="connsiteX26" fmla="*/ 747712 w 4362450"/>
              <a:gd name="connsiteY26" fmla="*/ 2066925 h 2447925"/>
              <a:gd name="connsiteX27" fmla="*/ 776287 w 4362450"/>
              <a:gd name="connsiteY27" fmla="*/ 2047875 h 2447925"/>
              <a:gd name="connsiteX28" fmla="*/ 785812 w 4362450"/>
              <a:gd name="connsiteY28" fmla="*/ 2033588 h 2447925"/>
              <a:gd name="connsiteX29" fmla="*/ 800100 w 4362450"/>
              <a:gd name="connsiteY29" fmla="*/ 2024063 h 2447925"/>
              <a:gd name="connsiteX30" fmla="*/ 804862 w 4362450"/>
              <a:gd name="connsiteY30" fmla="*/ 2009775 h 2447925"/>
              <a:gd name="connsiteX31" fmla="*/ 823912 w 4362450"/>
              <a:gd name="connsiteY31" fmla="*/ 1981200 h 2447925"/>
              <a:gd name="connsiteX32" fmla="*/ 828675 w 4362450"/>
              <a:gd name="connsiteY32" fmla="*/ 1966913 h 2447925"/>
              <a:gd name="connsiteX33" fmla="*/ 838200 w 4362450"/>
              <a:gd name="connsiteY33" fmla="*/ 1952625 h 2447925"/>
              <a:gd name="connsiteX34" fmla="*/ 895350 w 4362450"/>
              <a:gd name="connsiteY34" fmla="*/ 1924050 h 2447925"/>
              <a:gd name="connsiteX35" fmla="*/ 909637 w 4362450"/>
              <a:gd name="connsiteY35" fmla="*/ 1919288 h 2447925"/>
              <a:gd name="connsiteX36" fmla="*/ 981075 w 4362450"/>
              <a:gd name="connsiteY36" fmla="*/ 1909763 h 2447925"/>
              <a:gd name="connsiteX37" fmla="*/ 1028700 w 4362450"/>
              <a:gd name="connsiteY37" fmla="*/ 1900238 h 2447925"/>
              <a:gd name="connsiteX38" fmla="*/ 1047750 w 4362450"/>
              <a:gd name="connsiteY38" fmla="*/ 1895475 h 2447925"/>
              <a:gd name="connsiteX39" fmla="*/ 1076325 w 4362450"/>
              <a:gd name="connsiteY39" fmla="*/ 1890713 h 2447925"/>
              <a:gd name="connsiteX40" fmla="*/ 1104900 w 4362450"/>
              <a:gd name="connsiteY40" fmla="*/ 1881188 h 2447925"/>
              <a:gd name="connsiteX41" fmla="*/ 1162050 w 4362450"/>
              <a:gd name="connsiteY41" fmla="*/ 1871663 h 2447925"/>
              <a:gd name="connsiteX42" fmla="*/ 1176337 w 4362450"/>
              <a:gd name="connsiteY42" fmla="*/ 1866900 h 2447925"/>
              <a:gd name="connsiteX43" fmla="*/ 1195387 w 4362450"/>
              <a:gd name="connsiteY43" fmla="*/ 1862138 h 2447925"/>
              <a:gd name="connsiteX44" fmla="*/ 1219200 w 4362450"/>
              <a:gd name="connsiteY44" fmla="*/ 1857375 h 2447925"/>
              <a:gd name="connsiteX45" fmla="*/ 1247775 w 4362450"/>
              <a:gd name="connsiteY45" fmla="*/ 1847850 h 2447925"/>
              <a:gd name="connsiteX46" fmla="*/ 1295400 w 4362450"/>
              <a:gd name="connsiteY46" fmla="*/ 1833563 h 2447925"/>
              <a:gd name="connsiteX47" fmla="*/ 1309687 w 4362450"/>
              <a:gd name="connsiteY47" fmla="*/ 1828800 h 2447925"/>
              <a:gd name="connsiteX48" fmla="*/ 1323975 w 4362450"/>
              <a:gd name="connsiteY48" fmla="*/ 1824038 h 2447925"/>
              <a:gd name="connsiteX49" fmla="*/ 1338262 w 4362450"/>
              <a:gd name="connsiteY49" fmla="*/ 1814513 h 2447925"/>
              <a:gd name="connsiteX50" fmla="*/ 1352550 w 4362450"/>
              <a:gd name="connsiteY50" fmla="*/ 1809750 h 2447925"/>
              <a:gd name="connsiteX51" fmla="*/ 1362075 w 4362450"/>
              <a:gd name="connsiteY51" fmla="*/ 1795463 h 2447925"/>
              <a:gd name="connsiteX52" fmla="*/ 1390650 w 4362450"/>
              <a:gd name="connsiteY52" fmla="*/ 1776413 h 2447925"/>
              <a:gd name="connsiteX53" fmla="*/ 1404937 w 4362450"/>
              <a:gd name="connsiteY53" fmla="*/ 1762125 h 2447925"/>
              <a:gd name="connsiteX54" fmla="*/ 1433512 w 4362450"/>
              <a:gd name="connsiteY54" fmla="*/ 1743075 h 2447925"/>
              <a:gd name="connsiteX55" fmla="*/ 1447800 w 4362450"/>
              <a:gd name="connsiteY55" fmla="*/ 1728788 h 2447925"/>
              <a:gd name="connsiteX56" fmla="*/ 1466850 w 4362450"/>
              <a:gd name="connsiteY56" fmla="*/ 1724025 h 2447925"/>
              <a:gd name="connsiteX57" fmla="*/ 1481137 w 4362450"/>
              <a:gd name="connsiteY57" fmla="*/ 1709738 h 2447925"/>
              <a:gd name="connsiteX58" fmla="*/ 1509712 w 4362450"/>
              <a:gd name="connsiteY58" fmla="*/ 1700213 h 2447925"/>
              <a:gd name="connsiteX59" fmla="*/ 1524000 w 4362450"/>
              <a:gd name="connsiteY59" fmla="*/ 1695450 h 2447925"/>
              <a:gd name="connsiteX60" fmla="*/ 1552575 w 4362450"/>
              <a:gd name="connsiteY60" fmla="*/ 1685925 h 2447925"/>
              <a:gd name="connsiteX61" fmla="*/ 1566862 w 4362450"/>
              <a:gd name="connsiteY61" fmla="*/ 1681163 h 2447925"/>
              <a:gd name="connsiteX62" fmla="*/ 1585912 w 4362450"/>
              <a:gd name="connsiteY62" fmla="*/ 1676400 h 2447925"/>
              <a:gd name="connsiteX63" fmla="*/ 1609725 w 4362450"/>
              <a:gd name="connsiteY63" fmla="*/ 1671638 h 2447925"/>
              <a:gd name="connsiteX64" fmla="*/ 1647825 w 4362450"/>
              <a:gd name="connsiteY64" fmla="*/ 1662113 h 2447925"/>
              <a:gd name="connsiteX65" fmla="*/ 1666875 w 4362450"/>
              <a:gd name="connsiteY65" fmla="*/ 1657350 h 2447925"/>
              <a:gd name="connsiteX66" fmla="*/ 1681162 w 4362450"/>
              <a:gd name="connsiteY66" fmla="*/ 1647825 h 2447925"/>
              <a:gd name="connsiteX67" fmla="*/ 1709737 w 4362450"/>
              <a:gd name="connsiteY67" fmla="*/ 1643063 h 2447925"/>
              <a:gd name="connsiteX68" fmla="*/ 1724025 w 4362450"/>
              <a:gd name="connsiteY68" fmla="*/ 1638300 h 2447925"/>
              <a:gd name="connsiteX69" fmla="*/ 1762125 w 4362450"/>
              <a:gd name="connsiteY69" fmla="*/ 1624013 h 2447925"/>
              <a:gd name="connsiteX70" fmla="*/ 1781175 w 4362450"/>
              <a:gd name="connsiteY70" fmla="*/ 1619250 h 2447925"/>
              <a:gd name="connsiteX71" fmla="*/ 1800225 w 4362450"/>
              <a:gd name="connsiteY71" fmla="*/ 1609725 h 2447925"/>
              <a:gd name="connsiteX72" fmla="*/ 1824037 w 4362450"/>
              <a:gd name="connsiteY72" fmla="*/ 1604963 h 2447925"/>
              <a:gd name="connsiteX73" fmla="*/ 1852612 w 4362450"/>
              <a:gd name="connsiteY73" fmla="*/ 1590675 h 2447925"/>
              <a:gd name="connsiteX74" fmla="*/ 1881187 w 4362450"/>
              <a:gd name="connsiteY74" fmla="*/ 1581150 h 2447925"/>
              <a:gd name="connsiteX75" fmla="*/ 1895475 w 4362450"/>
              <a:gd name="connsiteY75" fmla="*/ 1576388 h 2447925"/>
              <a:gd name="connsiteX76" fmla="*/ 1914525 w 4362450"/>
              <a:gd name="connsiteY76" fmla="*/ 1571625 h 2447925"/>
              <a:gd name="connsiteX77" fmla="*/ 1957387 w 4362450"/>
              <a:gd name="connsiteY77" fmla="*/ 1557338 h 2447925"/>
              <a:gd name="connsiteX78" fmla="*/ 1985962 w 4362450"/>
              <a:gd name="connsiteY78" fmla="*/ 1547813 h 2447925"/>
              <a:gd name="connsiteX79" fmla="*/ 2024062 w 4362450"/>
              <a:gd name="connsiteY79" fmla="*/ 1538288 h 2447925"/>
              <a:gd name="connsiteX80" fmla="*/ 2043112 w 4362450"/>
              <a:gd name="connsiteY80" fmla="*/ 1533525 h 2447925"/>
              <a:gd name="connsiteX81" fmla="*/ 2090737 w 4362450"/>
              <a:gd name="connsiteY81" fmla="*/ 1519238 h 2447925"/>
              <a:gd name="connsiteX82" fmla="*/ 2109787 w 4362450"/>
              <a:gd name="connsiteY82" fmla="*/ 1509713 h 2447925"/>
              <a:gd name="connsiteX83" fmla="*/ 2138362 w 4362450"/>
              <a:gd name="connsiteY83" fmla="*/ 1500188 h 2447925"/>
              <a:gd name="connsiteX84" fmla="*/ 2166937 w 4362450"/>
              <a:gd name="connsiteY84" fmla="*/ 1490663 h 2447925"/>
              <a:gd name="connsiteX85" fmla="*/ 2185987 w 4362450"/>
              <a:gd name="connsiteY85" fmla="*/ 1485900 h 2447925"/>
              <a:gd name="connsiteX86" fmla="*/ 2200275 w 4362450"/>
              <a:gd name="connsiteY86" fmla="*/ 1476375 h 2447925"/>
              <a:gd name="connsiteX87" fmla="*/ 2243137 w 4362450"/>
              <a:gd name="connsiteY87" fmla="*/ 1462088 h 2447925"/>
              <a:gd name="connsiteX88" fmla="*/ 2271712 w 4362450"/>
              <a:gd name="connsiteY88" fmla="*/ 1452563 h 2447925"/>
              <a:gd name="connsiteX89" fmla="*/ 2290762 w 4362450"/>
              <a:gd name="connsiteY89" fmla="*/ 1447800 h 2447925"/>
              <a:gd name="connsiteX90" fmla="*/ 2381250 w 4362450"/>
              <a:gd name="connsiteY90" fmla="*/ 1443038 h 2447925"/>
              <a:gd name="connsiteX91" fmla="*/ 2419350 w 4362450"/>
              <a:gd name="connsiteY91" fmla="*/ 1428750 h 2447925"/>
              <a:gd name="connsiteX92" fmla="*/ 2438400 w 4362450"/>
              <a:gd name="connsiteY92" fmla="*/ 1419225 h 2447925"/>
              <a:gd name="connsiteX93" fmla="*/ 2452687 w 4362450"/>
              <a:gd name="connsiteY93" fmla="*/ 1414463 h 2447925"/>
              <a:gd name="connsiteX94" fmla="*/ 2486025 w 4362450"/>
              <a:gd name="connsiteY94" fmla="*/ 1400175 h 2447925"/>
              <a:gd name="connsiteX95" fmla="*/ 2500312 w 4362450"/>
              <a:gd name="connsiteY95" fmla="*/ 1390650 h 2447925"/>
              <a:gd name="connsiteX96" fmla="*/ 2519362 w 4362450"/>
              <a:gd name="connsiteY96" fmla="*/ 1381125 h 2447925"/>
              <a:gd name="connsiteX97" fmla="*/ 2538412 w 4362450"/>
              <a:gd name="connsiteY97" fmla="*/ 1366838 h 2447925"/>
              <a:gd name="connsiteX98" fmla="*/ 2571750 w 4362450"/>
              <a:gd name="connsiteY98" fmla="*/ 1347788 h 2447925"/>
              <a:gd name="connsiteX99" fmla="*/ 2590800 w 4362450"/>
              <a:gd name="connsiteY99" fmla="*/ 1343025 h 2447925"/>
              <a:gd name="connsiteX100" fmla="*/ 2609850 w 4362450"/>
              <a:gd name="connsiteY100" fmla="*/ 1333500 h 2447925"/>
              <a:gd name="connsiteX101" fmla="*/ 2643187 w 4362450"/>
              <a:gd name="connsiteY101" fmla="*/ 1323975 h 2447925"/>
              <a:gd name="connsiteX102" fmla="*/ 2686050 w 4362450"/>
              <a:gd name="connsiteY102" fmla="*/ 1295400 h 2447925"/>
              <a:gd name="connsiteX103" fmla="*/ 2700337 w 4362450"/>
              <a:gd name="connsiteY103" fmla="*/ 1285875 h 2447925"/>
              <a:gd name="connsiteX104" fmla="*/ 2719387 w 4362450"/>
              <a:gd name="connsiteY104" fmla="*/ 1276350 h 2447925"/>
              <a:gd name="connsiteX105" fmla="*/ 2747962 w 4362450"/>
              <a:gd name="connsiteY105" fmla="*/ 1257300 h 2447925"/>
              <a:gd name="connsiteX106" fmla="*/ 2767012 w 4362450"/>
              <a:gd name="connsiteY106" fmla="*/ 1228725 h 2447925"/>
              <a:gd name="connsiteX107" fmla="*/ 2771775 w 4362450"/>
              <a:gd name="connsiteY107" fmla="*/ 1214438 h 2447925"/>
              <a:gd name="connsiteX108" fmla="*/ 2786062 w 4362450"/>
              <a:gd name="connsiteY108" fmla="*/ 1204913 h 2447925"/>
              <a:gd name="connsiteX109" fmla="*/ 2790825 w 4362450"/>
              <a:gd name="connsiteY109" fmla="*/ 1190625 h 2447925"/>
              <a:gd name="connsiteX110" fmla="*/ 2819400 w 4362450"/>
              <a:gd name="connsiteY110" fmla="*/ 1166813 h 2447925"/>
              <a:gd name="connsiteX111" fmla="*/ 2828925 w 4362450"/>
              <a:gd name="connsiteY111" fmla="*/ 1152525 h 2447925"/>
              <a:gd name="connsiteX112" fmla="*/ 2843212 w 4362450"/>
              <a:gd name="connsiteY112" fmla="*/ 1147763 h 2447925"/>
              <a:gd name="connsiteX113" fmla="*/ 2857500 w 4362450"/>
              <a:gd name="connsiteY113" fmla="*/ 1138238 h 2447925"/>
              <a:gd name="connsiteX114" fmla="*/ 2871787 w 4362450"/>
              <a:gd name="connsiteY114" fmla="*/ 1133475 h 2447925"/>
              <a:gd name="connsiteX115" fmla="*/ 3000375 w 4362450"/>
              <a:gd name="connsiteY115" fmla="*/ 1119188 h 2447925"/>
              <a:gd name="connsiteX116" fmla="*/ 3028950 w 4362450"/>
              <a:gd name="connsiteY116" fmla="*/ 1114425 h 2447925"/>
              <a:gd name="connsiteX117" fmla="*/ 3062287 w 4362450"/>
              <a:gd name="connsiteY117" fmla="*/ 1100138 h 2447925"/>
              <a:gd name="connsiteX118" fmla="*/ 3076575 w 4362450"/>
              <a:gd name="connsiteY118" fmla="*/ 1095375 h 2447925"/>
              <a:gd name="connsiteX119" fmla="*/ 3100387 w 4362450"/>
              <a:gd name="connsiteY119" fmla="*/ 1076325 h 2447925"/>
              <a:gd name="connsiteX120" fmla="*/ 3109912 w 4362450"/>
              <a:gd name="connsiteY120" fmla="*/ 1062038 h 2447925"/>
              <a:gd name="connsiteX121" fmla="*/ 3124200 w 4362450"/>
              <a:gd name="connsiteY121" fmla="*/ 1057275 h 2447925"/>
              <a:gd name="connsiteX122" fmla="*/ 3152775 w 4362450"/>
              <a:gd name="connsiteY122" fmla="*/ 1038225 h 2447925"/>
              <a:gd name="connsiteX123" fmla="*/ 3181350 w 4362450"/>
              <a:gd name="connsiteY123" fmla="*/ 1028700 h 2447925"/>
              <a:gd name="connsiteX124" fmla="*/ 3195637 w 4362450"/>
              <a:gd name="connsiteY124" fmla="*/ 1023938 h 2447925"/>
              <a:gd name="connsiteX125" fmla="*/ 3214687 w 4362450"/>
              <a:gd name="connsiteY125" fmla="*/ 1019175 h 2447925"/>
              <a:gd name="connsiteX126" fmla="*/ 3228975 w 4362450"/>
              <a:gd name="connsiteY126" fmla="*/ 1014413 h 2447925"/>
              <a:gd name="connsiteX127" fmla="*/ 3257550 w 4362450"/>
              <a:gd name="connsiteY127" fmla="*/ 1009650 h 2447925"/>
              <a:gd name="connsiteX128" fmla="*/ 3286125 w 4362450"/>
              <a:gd name="connsiteY128" fmla="*/ 1000125 h 2447925"/>
              <a:gd name="connsiteX129" fmla="*/ 3300412 w 4362450"/>
              <a:gd name="connsiteY129" fmla="*/ 995363 h 2447925"/>
              <a:gd name="connsiteX130" fmla="*/ 3314700 w 4362450"/>
              <a:gd name="connsiteY130" fmla="*/ 990600 h 2447925"/>
              <a:gd name="connsiteX131" fmla="*/ 3328987 w 4362450"/>
              <a:gd name="connsiteY131" fmla="*/ 981075 h 2447925"/>
              <a:gd name="connsiteX132" fmla="*/ 3357562 w 4362450"/>
              <a:gd name="connsiteY132" fmla="*/ 971550 h 2447925"/>
              <a:gd name="connsiteX133" fmla="*/ 3386137 w 4362450"/>
              <a:gd name="connsiteY133" fmla="*/ 957263 h 2447925"/>
              <a:gd name="connsiteX134" fmla="*/ 3419475 w 4362450"/>
              <a:gd name="connsiteY134" fmla="*/ 938213 h 2447925"/>
              <a:gd name="connsiteX135" fmla="*/ 3452812 w 4362450"/>
              <a:gd name="connsiteY135" fmla="*/ 919163 h 2447925"/>
              <a:gd name="connsiteX136" fmla="*/ 3481387 w 4362450"/>
              <a:gd name="connsiteY136" fmla="*/ 909638 h 2447925"/>
              <a:gd name="connsiteX137" fmla="*/ 3495675 w 4362450"/>
              <a:gd name="connsiteY137" fmla="*/ 904875 h 2447925"/>
              <a:gd name="connsiteX138" fmla="*/ 3509962 w 4362450"/>
              <a:gd name="connsiteY138" fmla="*/ 895350 h 2447925"/>
              <a:gd name="connsiteX139" fmla="*/ 3543300 w 4362450"/>
              <a:gd name="connsiteY139" fmla="*/ 885825 h 2447925"/>
              <a:gd name="connsiteX140" fmla="*/ 3571875 w 4362450"/>
              <a:gd name="connsiteY140" fmla="*/ 871538 h 2447925"/>
              <a:gd name="connsiteX141" fmla="*/ 3586162 w 4362450"/>
              <a:gd name="connsiteY141" fmla="*/ 862013 h 2447925"/>
              <a:gd name="connsiteX142" fmla="*/ 3600450 w 4362450"/>
              <a:gd name="connsiteY142" fmla="*/ 857250 h 2447925"/>
              <a:gd name="connsiteX143" fmla="*/ 3619500 w 4362450"/>
              <a:gd name="connsiteY143" fmla="*/ 852488 h 2447925"/>
              <a:gd name="connsiteX144" fmla="*/ 3643312 w 4362450"/>
              <a:gd name="connsiteY144" fmla="*/ 847725 h 2447925"/>
              <a:gd name="connsiteX145" fmla="*/ 3671887 w 4362450"/>
              <a:gd name="connsiteY145" fmla="*/ 838200 h 2447925"/>
              <a:gd name="connsiteX146" fmla="*/ 3709987 w 4362450"/>
              <a:gd name="connsiteY146" fmla="*/ 828675 h 2447925"/>
              <a:gd name="connsiteX147" fmla="*/ 3757612 w 4362450"/>
              <a:gd name="connsiteY147" fmla="*/ 814388 h 2447925"/>
              <a:gd name="connsiteX148" fmla="*/ 3948112 w 4362450"/>
              <a:gd name="connsiteY148" fmla="*/ 809625 h 2447925"/>
              <a:gd name="connsiteX149" fmla="*/ 3967162 w 4362450"/>
              <a:gd name="connsiteY149" fmla="*/ 800100 h 2447925"/>
              <a:gd name="connsiteX150" fmla="*/ 3995737 w 4362450"/>
              <a:gd name="connsiteY150" fmla="*/ 790575 h 2447925"/>
              <a:gd name="connsiteX151" fmla="*/ 4029075 w 4362450"/>
              <a:gd name="connsiteY151" fmla="*/ 771525 h 2447925"/>
              <a:gd name="connsiteX152" fmla="*/ 4038600 w 4362450"/>
              <a:gd name="connsiteY152" fmla="*/ 757238 h 2447925"/>
              <a:gd name="connsiteX153" fmla="*/ 4052887 w 4362450"/>
              <a:gd name="connsiteY153" fmla="*/ 752475 h 2447925"/>
              <a:gd name="connsiteX154" fmla="*/ 4081462 w 4362450"/>
              <a:gd name="connsiteY154" fmla="*/ 733425 h 2447925"/>
              <a:gd name="connsiteX155" fmla="*/ 4081462 w 4362450"/>
              <a:gd name="connsiteY155" fmla="*/ 733425 h 2447925"/>
              <a:gd name="connsiteX156" fmla="*/ 4095750 w 4362450"/>
              <a:gd name="connsiteY156" fmla="*/ 719138 h 2447925"/>
              <a:gd name="connsiteX157" fmla="*/ 4124325 w 4362450"/>
              <a:gd name="connsiteY157" fmla="*/ 709613 h 2447925"/>
              <a:gd name="connsiteX158" fmla="*/ 4152900 w 4362450"/>
              <a:gd name="connsiteY158" fmla="*/ 695325 h 2447925"/>
              <a:gd name="connsiteX159" fmla="*/ 4171950 w 4362450"/>
              <a:gd name="connsiteY159" fmla="*/ 685800 h 2447925"/>
              <a:gd name="connsiteX160" fmla="*/ 4200525 w 4362450"/>
              <a:gd name="connsiteY160" fmla="*/ 676275 h 2447925"/>
              <a:gd name="connsiteX161" fmla="*/ 4214812 w 4362450"/>
              <a:gd name="connsiteY161" fmla="*/ 666750 h 2447925"/>
              <a:gd name="connsiteX162" fmla="*/ 4243387 w 4362450"/>
              <a:gd name="connsiteY162" fmla="*/ 657225 h 2447925"/>
              <a:gd name="connsiteX163" fmla="*/ 4286250 w 4362450"/>
              <a:gd name="connsiteY163" fmla="*/ 638175 h 2447925"/>
              <a:gd name="connsiteX164" fmla="*/ 4300537 w 4362450"/>
              <a:gd name="connsiteY164" fmla="*/ 633413 h 2447925"/>
              <a:gd name="connsiteX165" fmla="*/ 4314825 w 4362450"/>
              <a:gd name="connsiteY165" fmla="*/ 623888 h 2447925"/>
              <a:gd name="connsiteX166" fmla="*/ 4343400 w 4362450"/>
              <a:gd name="connsiteY166" fmla="*/ 614363 h 2447925"/>
              <a:gd name="connsiteX167" fmla="*/ 4348162 w 4362450"/>
              <a:gd name="connsiteY167" fmla="*/ 600075 h 2447925"/>
              <a:gd name="connsiteX168" fmla="*/ 4362450 w 4362450"/>
              <a:gd name="connsiteY168" fmla="*/ 571500 h 2447925"/>
              <a:gd name="connsiteX169" fmla="*/ 4343400 w 4362450"/>
              <a:gd name="connsiteY169" fmla="*/ 538163 h 2447925"/>
              <a:gd name="connsiteX170" fmla="*/ 4333875 w 4362450"/>
              <a:gd name="connsiteY170" fmla="*/ 509588 h 2447925"/>
              <a:gd name="connsiteX171" fmla="*/ 4329112 w 4362450"/>
              <a:gd name="connsiteY171" fmla="*/ 495300 h 2447925"/>
              <a:gd name="connsiteX172" fmla="*/ 4305300 w 4362450"/>
              <a:gd name="connsiteY172" fmla="*/ 423863 h 2447925"/>
              <a:gd name="connsiteX173" fmla="*/ 4295775 w 4362450"/>
              <a:gd name="connsiteY173" fmla="*/ 395288 h 2447925"/>
              <a:gd name="connsiteX174" fmla="*/ 4291012 w 4362450"/>
              <a:gd name="connsiteY174" fmla="*/ 381000 h 2447925"/>
              <a:gd name="connsiteX175" fmla="*/ 4271962 w 4362450"/>
              <a:gd name="connsiteY175" fmla="*/ 352425 h 2447925"/>
              <a:gd name="connsiteX176" fmla="*/ 4252912 w 4362450"/>
              <a:gd name="connsiteY176" fmla="*/ 295275 h 2447925"/>
              <a:gd name="connsiteX177" fmla="*/ 4248150 w 4362450"/>
              <a:gd name="connsiteY177" fmla="*/ 280988 h 2447925"/>
              <a:gd name="connsiteX178" fmla="*/ 4229100 w 4362450"/>
              <a:gd name="connsiteY178" fmla="*/ 238125 h 2447925"/>
              <a:gd name="connsiteX179" fmla="*/ 4214812 w 4362450"/>
              <a:gd name="connsiteY179" fmla="*/ 195263 h 2447925"/>
              <a:gd name="connsiteX180" fmla="*/ 4210050 w 4362450"/>
              <a:gd name="connsiteY180" fmla="*/ 180975 h 2447925"/>
              <a:gd name="connsiteX181" fmla="*/ 4200525 w 4362450"/>
              <a:gd name="connsiteY181" fmla="*/ 80963 h 2447925"/>
              <a:gd name="connsiteX182" fmla="*/ 4195762 w 4362450"/>
              <a:gd name="connsiteY182" fmla="*/ 66675 h 2447925"/>
              <a:gd name="connsiteX183" fmla="*/ 4181475 w 4362450"/>
              <a:gd name="connsiteY183" fmla="*/ 19050 h 2447925"/>
              <a:gd name="connsiteX184" fmla="*/ 4176712 w 4362450"/>
              <a:gd name="connsiteY184" fmla="*/ 0 h 244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</a:cxnLst>
            <a:rect l="l" t="t" r="r" b="b"/>
            <a:pathLst>
              <a:path w="4362450" h="2447925">
                <a:moveTo>
                  <a:pt x="76200" y="2447925"/>
                </a:moveTo>
                <a:cubicBezTo>
                  <a:pt x="68262" y="2443163"/>
                  <a:pt x="60237" y="2438544"/>
                  <a:pt x="52387" y="2433638"/>
                </a:cubicBezTo>
                <a:cubicBezTo>
                  <a:pt x="47533" y="2430605"/>
                  <a:pt x="41869" y="2428421"/>
                  <a:pt x="38100" y="2424113"/>
                </a:cubicBezTo>
                <a:cubicBezTo>
                  <a:pt x="30562" y="2415498"/>
                  <a:pt x="25400" y="2405063"/>
                  <a:pt x="19050" y="2395538"/>
                </a:cubicBezTo>
                <a:cubicBezTo>
                  <a:pt x="15875" y="2390775"/>
                  <a:pt x="11335" y="2386680"/>
                  <a:pt x="9525" y="2381250"/>
                </a:cubicBezTo>
                <a:cubicBezTo>
                  <a:pt x="2692" y="2360754"/>
                  <a:pt x="5979" y="2371833"/>
                  <a:pt x="0" y="2347913"/>
                </a:cubicBezTo>
                <a:cubicBezTo>
                  <a:pt x="1587" y="2328863"/>
                  <a:pt x="-2900" y="2308276"/>
                  <a:pt x="4762" y="2290763"/>
                </a:cubicBezTo>
                <a:cubicBezTo>
                  <a:pt x="13284" y="2271285"/>
                  <a:pt x="45738" y="2269438"/>
                  <a:pt x="61912" y="2266950"/>
                </a:cubicBezTo>
                <a:cubicBezTo>
                  <a:pt x="73007" y="2265243"/>
                  <a:pt x="84177" y="2264033"/>
                  <a:pt x="95250" y="2262188"/>
                </a:cubicBezTo>
                <a:cubicBezTo>
                  <a:pt x="103234" y="2260857"/>
                  <a:pt x="111001" y="2258158"/>
                  <a:pt x="119062" y="2257425"/>
                </a:cubicBezTo>
                <a:cubicBezTo>
                  <a:pt x="145985" y="2254977"/>
                  <a:pt x="173017" y="2253863"/>
                  <a:pt x="200025" y="2252663"/>
                </a:cubicBezTo>
                <a:lnTo>
                  <a:pt x="333375" y="2247900"/>
                </a:lnTo>
                <a:cubicBezTo>
                  <a:pt x="339725" y="2246313"/>
                  <a:pt x="346156" y="2245019"/>
                  <a:pt x="352425" y="2243138"/>
                </a:cubicBezTo>
                <a:cubicBezTo>
                  <a:pt x="362042" y="2240253"/>
                  <a:pt x="371475" y="2236788"/>
                  <a:pt x="381000" y="2233613"/>
                </a:cubicBezTo>
                <a:lnTo>
                  <a:pt x="409575" y="2224088"/>
                </a:lnTo>
                <a:lnTo>
                  <a:pt x="438150" y="2214563"/>
                </a:lnTo>
                <a:cubicBezTo>
                  <a:pt x="442912" y="2212976"/>
                  <a:pt x="447424" y="2210064"/>
                  <a:pt x="452437" y="2209800"/>
                </a:cubicBezTo>
                <a:lnTo>
                  <a:pt x="542925" y="2205038"/>
                </a:lnTo>
                <a:cubicBezTo>
                  <a:pt x="586259" y="2190591"/>
                  <a:pt x="517834" y="2212746"/>
                  <a:pt x="581025" y="2195513"/>
                </a:cubicBezTo>
                <a:cubicBezTo>
                  <a:pt x="590711" y="2192871"/>
                  <a:pt x="609600" y="2185988"/>
                  <a:pt x="609600" y="2185988"/>
                </a:cubicBezTo>
                <a:cubicBezTo>
                  <a:pt x="647702" y="2160586"/>
                  <a:pt x="601659" y="2193928"/>
                  <a:pt x="633412" y="2162175"/>
                </a:cubicBezTo>
                <a:cubicBezTo>
                  <a:pt x="660930" y="2134657"/>
                  <a:pt x="634679" y="2173473"/>
                  <a:pt x="661987" y="2138363"/>
                </a:cubicBezTo>
                <a:cubicBezTo>
                  <a:pt x="669015" y="2129327"/>
                  <a:pt x="674687" y="2119313"/>
                  <a:pt x="681037" y="2109788"/>
                </a:cubicBezTo>
                <a:cubicBezTo>
                  <a:pt x="684212" y="2105025"/>
                  <a:pt x="685132" y="2097310"/>
                  <a:pt x="690562" y="2095500"/>
                </a:cubicBezTo>
                <a:lnTo>
                  <a:pt x="704850" y="2090738"/>
                </a:lnTo>
                <a:cubicBezTo>
                  <a:pt x="714375" y="2084388"/>
                  <a:pt x="722565" y="2075309"/>
                  <a:pt x="733425" y="2071688"/>
                </a:cubicBezTo>
                <a:cubicBezTo>
                  <a:pt x="738187" y="2070100"/>
                  <a:pt x="743324" y="2069363"/>
                  <a:pt x="747712" y="2066925"/>
                </a:cubicBezTo>
                <a:cubicBezTo>
                  <a:pt x="757719" y="2061365"/>
                  <a:pt x="776287" y="2047875"/>
                  <a:pt x="776287" y="2047875"/>
                </a:cubicBezTo>
                <a:cubicBezTo>
                  <a:pt x="779462" y="2043113"/>
                  <a:pt x="781765" y="2037635"/>
                  <a:pt x="785812" y="2033588"/>
                </a:cubicBezTo>
                <a:cubicBezTo>
                  <a:pt x="789860" y="2029541"/>
                  <a:pt x="796524" y="2028533"/>
                  <a:pt x="800100" y="2024063"/>
                </a:cubicBezTo>
                <a:cubicBezTo>
                  <a:pt x="803236" y="2020143"/>
                  <a:pt x="802424" y="2014163"/>
                  <a:pt x="804862" y="2009775"/>
                </a:cubicBezTo>
                <a:cubicBezTo>
                  <a:pt x="810421" y="1999768"/>
                  <a:pt x="820291" y="1992060"/>
                  <a:pt x="823912" y="1981200"/>
                </a:cubicBezTo>
                <a:cubicBezTo>
                  <a:pt x="825500" y="1976438"/>
                  <a:pt x="826430" y="1971403"/>
                  <a:pt x="828675" y="1966913"/>
                </a:cubicBezTo>
                <a:cubicBezTo>
                  <a:pt x="831235" y="1961793"/>
                  <a:pt x="833892" y="1956394"/>
                  <a:pt x="838200" y="1952625"/>
                </a:cubicBezTo>
                <a:cubicBezTo>
                  <a:pt x="860925" y="1932741"/>
                  <a:pt x="868373" y="1933042"/>
                  <a:pt x="895350" y="1924050"/>
                </a:cubicBezTo>
                <a:cubicBezTo>
                  <a:pt x="900112" y="1922463"/>
                  <a:pt x="904685" y="1920113"/>
                  <a:pt x="909637" y="1919288"/>
                </a:cubicBezTo>
                <a:cubicBezTo>
                  <a:pt x="952392" y="1912161"/>
                  <a:pt x="928615" y="1915591"/>
                  <a:pt x="981075" y="1909763"/>
                </a:cubicBezTo>
                <a:cubicBezTo>
                  <a:pt x="1025323" y="1898700"/>
                  <a:pt x="970314" y="1911915"/>
                  <a:pt x="1028700" y="1900238"/>
                </a:cubicBezTo>
                <a:cubicBezTo>
                  <a:pt x="1035118" y="1898954"/>
                  <a:pt x="1041332" y="1896759"/>
                  <a:pt x="1047750" y="1895475"/>
                </a:cubicBezTo>
                <a:cubicBezTo>
                  <a:pt x="1057219" y="1893581"/>
                  <a:pt x="1066800" y="1892300"/>
                  <a:pt x="1076325" y="1890713"/>
                </a:cubicBezTo>
                <a:cubicBezTo>
                  <a:pt x="1085850" y="1887538"/>
                  <a:pt x="1094961" y="1882608"/>
                  <a:pt x="1104900" y="1881188"/>
                </a:cubicBezTo>
                <a:cubicBezTo>
                  <a:pt x="1123702" y="1878502"/>
                  <a:pt x="1143490" y="1876303"/>
                  <a:pt x="1162050" y="1871663"/>
                </a:cubicBezTo>
                <a:cubicBezTo>
                  <a:pt x="1166920" y="1870445"/>
                  <a:pt x="1171510" y="1868279"/>
                  <a:pt x="1176337" y="1866900"/>
                </a:cubicBezTo>
                <a:cubicBezTo>
                  <a:pt x="1182631" y="1865102"/>
                  <a:pt x="1188997" y="1863558"/>
                  <a:pt x="1195387" y="1862138"/>
                </a:cubicBezTo>
                <a:cubicBezTo>
                  <a:pt x="1203289" y="1860382"/>
                  <a:pt x="1211390" y="1859505"/>
                  <a:pt x="1219200" y="1857375"/>
                </a:cubicBezTo>
                <a:cubicBezTo>
                  <a:pt x="1228886" y="1854733"/>
                  <a:pt x="1238034" y="1850285"/>
                  <a:pt x="1247775" y="1847850"/>
                </a:cubicBezTo>
                <a:cubicBezTo>
                  <a:pt x="1276561" y="1840654"/>
                  <a:pt x="1260622" y="1845156"/>
                  <a:pt x="1295400" y="1833563"/>
                </a:cubicBezTo>
                <a:lnTo>
                  <a:pt x="1309687" y="1828800"/>
                </a:lnTo>
                <a:lnTo>
                  <a:pt x="1323975" y="1824038"/>
                </a:lnTo>
                <a:cubicBezTo>
                  <a:pt x="1328737" y="1820863"/>
                  <a:pt x="1333143" y="1817073"/>
                  <a:pt x="1338262" y="1814513"/>
                </a:cubicBezTo>
                <a:cubicBezTo>
                  <a:pt x="1342752" y="1812268"/>
                  <a:pt x="1348630" y="1812886"/>
                  <a:pt x="1352550" y="1809750"/>
                </a:cubicBezTo>
                <a:cubicBezTo>
                  <a:pt x="1357019" y="1806174"/>
                  <a:pt x="1357767" y="1799232"/>
                  <a:pt x="1362075" y="1795463"/>
                </a:cubicBezTo>
                <a:cubicBezTo>
                  <a:pt x="1370690" y="1787925"/>
                  <a:pt x="1382556" y="1784508"/>
                  <a:pt x="1390650" y="1776413"/>
                </a:cubicBezTo>
                <a:cubicBezTo>
                  <a:pt x="1395412" y="1771650"/>
                  <a:pt x="1399621" y="1766260"/>
                  <a:pt x="1404937" y="1762125"/>
                </a:cubicBezTo>
                <a:cubicBezTo>
                  <a:pt x="1413973" y="1755097"/>
                  <a:pt x="1425417" y="1751169"/>
                  <a:pt x="1433512" y="1743075"/>
                </a:cubicBezTo>
                <a:cubicBezTo>
                  <a:pt x="1438275" y="1738313"/>
                  <a:pt x="1441952" y="1732130"/>
                  <a:pt x="1447800" y="1728788"/>
                </a:cubicBezTo>
                <a:cubicBezTo>
                  <a:pt x="1453483" y="1725541"/>
                  <a:pt x="1460500" y="1725613"/>
                  <a:pt x="1466850" y="1724025"/>
                </a:cubicBezTo>
                <a:cubicBezTo>
                  <a:pt x="1471612" y="1719263"/>
                  <a:pt x="1475250" y="1713009"/>
                  <a:pt x="1481137" y="1709738"/>
                </a:cubicBezTo>
                <a:cubicBezTo>
                  <a:pt x="1489914" y="1704862"/>
                  <a:pt x="1500187" y="1703388"/>
                  <a:pt x="1509712" y="1700213"/>
                </a:cubicBezTo>
                <a:lnTo>
                  <a:pt x="1524000" y="1695450"/>
                </a:lnTo>
                <a:lnTo>
                  <a:pt x="1552575" y="1685925"/>
                </a:lnTo>
                <a:cubicBezTo>
                  <a:pt x="1557337" y="1684338"/>
                  <a:pt x="1561992" y="1682381"/>
                  <a:pt x="1566862" y="1681163"/>
                </a:cubicBezTo>
                <a:cubicBezTo>
                  <a:pt x="1573212" y="1679575"/>
                  <a:pt x="1579522" y="1677820"/>
                  <a:pt x="1585912" y="1676400"/>
                </a:cubicBezTo>
                <a:cubicBezTo>
                  <a:pt x="1593814" y="1674644"/>
                  <a:pt x="1601837" y="1673458"/>
                  <a:pt x="1609725" y="1671638"/>
                </a:cubicBezTo>
                <a:cubicBezTo>
                  <a:pt x="1622481" y="1668695"/>
                  <a:pt x="1635125" y="1665288"/>
                  <a:pt x="1647825" y="1662113"/>
                </a:cubicBezTo>
                <a:lnTo>
                  <a:pt x="1666875" y="1657350"/>
                </a:lnTo>
                <a:cubicBezTo>
                  <a:pt x="1671637" y="1654175"/>
                  <a:pt x="1675732" y="1649635"/>
                  <a:pt x="1681162" y="1647825"/>
                </a:cubicBezTo>
                <a:cubicBezTo>
                  <a:pt x="1690323" y="1644771"/>
                  <a:pt x="1700311" y="1645158"/>
                  <a:pt x="1709737" y="1643063"/>
                </a:cubicBezTo>
                <a:cubicBezTo>
                  <a:pt x="1714638" y="1641974"/>
                  <a:pt x="1719324" y="1640063"/>
                  <a:pt x="1724025" y="1638300"/>
                </a:cubicBezTo>
                <a:cubicBezTo>
                  <a:pt x="1740148" y="1632254"/>
                  <a:pt x="1746980" y="1628340"/>
                  <a:pt x="1762125" y="1624013"/>
                </a:cubicBezTo>
                <a:cubicBezTo>
                  <a:pt x="1768419" y="1622215"/>
                  <a:pt x="1775046" y="1621548"/>
                  <a:pt x="1781175" y="1619250"/>
                </a:cubicBezTo>
                <a:cubicBezTo>
                  <a:pt x="1787822" y="1616757"/>
                  <a:pt x="1793490" y="1611970"/>
                  <a:pt x="1800225" y="1609725"/>
                </a:cubicBezTo>
                <a:cubicBezTo>
                  <a:pt x="1807904" y="1607165"/>
                  <a:pt x="1816184" y="1606926"/>
                  <a:pt x="1824037" y="1604963"/>
                </a:cubicBezTo>
                <a:cubicBezTo>
                  <a:pt x="1853812" y="1597519"/>
                  <a:pt x="1822682" y="1603977"/>
                  <a:pt x="1852612" y="1590675"/>
                </a:cubicBezTo>
                <a:cubicBezTo>
                  <a:pt x="1861787" y="1586597"/>
                  <a:pt x="1871662" y="1584325"/>
                  <a:pt x="1881187" y="1581150"/>
                </a:cubicBezTo>
                <a:cubicBezTo>
                  <a:pt x="1885950" y="1579563"/>
                  <a:pt x="1890605" y="1577606"/>
                  <a:pt x="1895475" y="1576388"/>
                </a:cubicBezTo>
                <a:cubicBezTo>
                  <a:pt x="1901825" y="1574800"/>
                  <a:pt x="1908256" y="1573506"/>
                  <a:pt x="1914525" y="1571625"/>
                </a:cubicBezTo>
                <a:cubicBezTo>
                  <a:pt x="1928950" y="1567297"/>
                  <a:pt x="1943100" y="1562100"/>
                  <a:pt x="1957387" y="1557338"/>
                </a:cubicBezTo>
                <a:cubicBezTo>
                  <a:pt x="1957397" y="1557335"/>
                  <a:pt x="1985951" y="1547816"/>
                  <a:pt x="1985962" y="1547813"/>
                </a:cubicBezTo>
                <a:lnTo>
                  <a:pt x="2024062" y="1538288"/>
                </a:lnTo>
                <a:cubicBezTo>
                  <a:pt x="2030412" y="1536700"/>
                  <a:pt x="2036902" y="1535595"/>
                  <a:pt x="2043112" y="1533525"/>
                </a:cubicBezTo>
                <a:cubicBezTo>
                  <a:pt x="2077897" y="1521930"/>
                  <a:pt x="2061946" y="1526435"/>
                  <a:pt x="2090737" y="1519238"/>
                </a:cubicBezTo>
                <a:cubicBezTo>
                  <a:pt x="2097087" y="1516063"/>
                  <a:pt x="2103195" y="1512350"/>
                  <a:pt x="2109787" y="1509713"/>
                </a:cubicBezTo>
                <a:cubicBezTo>
                  <a:pt x="2119109" y="1505984"/>
                  <a:pt x="2128837" y="1503363"/>
                  <a:pt x="2138362" y="1500188"/>
                </a:cubicBezTo>
                <a:cubicBezTo>
                  <a:pt x="2138372" y="1500185"/>
                  <a:pt x="2166926" y="1490666"/>
                  <a:pt x="2166937" y="1490663"/>
                </a:cubicBezTo>
                <a:lnTo>
                  <a:pt x="2185987" y="1485900"/>
                </a:lnTo>
                <a:cubicBezTo>
                  <a:pt x="2190750" y="1482725"/>
                  <a:pt x="2195044" y="1478700"/>
                  <a:pt x="2200275" y="1476375"/>
                </a:cubicBezTo>
                <a:cubicBezTo>
                  <a:pt x="2200285" y="1476371"/>
                  <a:pt x="2235988" y="1464471"/>
                  <a:pt x="2243137" y="1462088"/>
                </a:cubicBezTo>
                <a:cubicBezTo>
                  <a:pt x="2243147" y="1462085"/>
                  <a:pt x="2271701" y="1452566"/>
                  <a:pt x="2271712" y="1452563"/>
                </a:cubicBezTo>
                <a:cubicBezTo>
                  <a:pt x="2278062" y="1450975"/>
                  <a:pt x="2284241" y="1448367"/>
                  <a:pt x="2290762" y="1447800"/>
                </a:cubicBezTo>
                <a:cubicBezTo>
                  <a:pt x="2320853" y="1445183"/>
                  <a:pt x="2351087" y="1444625"/>
                  <a:pt x="2381250" y="1443038"/>
                </a:cubicBezTo>
                <a:cubicBezTo>
                  <a:pt x="2434287" y="1416519"/>
                  <a:pt x="2367475" y="1448204"/>
                  <a:pt x="2419350" y="1428750"/>
                </a:cubicBezTo>
                <a:cubicBezTo>
                  <a:pt x="2425997" y="1426257"/>
                  <a:pt x="2431874" y="1422022"/>
                  <a:pt x="2438400" y="1419225"/>
                </a:cubicBezTo>
                <a:cubicBezTo>
                  <a:pt x="2443014" y="1417248"/>
                  <a:pt x="2447925" y="1416050"/>
                  <a:pt x="2452687" y="1414463"/>
                </a:cubicBezTo>
                <a:cubicBezTo>
                  <a:pt x="2488560" y="1390548"/>
                  <a:pt x="2442967" y="1418629"/>
                  <a:pt x="2486025" y="1400175"/>
                </a:cubicBezTo>
                <a:cubicBezTo>
                  <a:pt x="2491286" y="1397920"/>
                  <a:pt x="2495342" y="1393490"/>
                  <a:pt x="2500312" y="1390650"/>
                </a:cubicBezTo>
                <a:cubicBezTo>
                  <a:pt x="2506476" y="1387128"/>
                  <a:pt x="2513342" y="1384888"/>
                  <a:pt x="2519362" y="1381125"/>
                </a:cubicBezTo>
                <a:cubicBezTo>
                  <a:pt x="2526093" y="1376918"/>
                  <a:pt x="2531953" y="1371451"/>
                  <a:pt x="2538412" y="1366838"/>
                </a:cubicBezTo>
                <a:cubicBezTo>
                  <a:pt x="2548593" y="1359566"/>
                  <a:pt x="2560001" y="1352194"/>
                  <a:pt x="2571750" y="1347788"/>
                </a:cubicBezTo>
                <a:cubicBezTo>
                  <a:pt x="2577879" y="1345490"/>
                  <a:pt x="2584671" y="1345323"/>
                  <a:pt x="2590800" y="1343025"/>
                </a:cubicBezTo>
                <a:cubicBezTo>
                  <a:pt x="2597447" y="1340532"/>
                  <a:pt x="2603202" y="1335993"/>
                  <a:pt x="2609850" y="1333500"/>
                </a:cubicBezTo>
                <a:cubicBezTo>
                  <a:pt x="2616061" y="1331171"/>
                  <a:pt x="2636273" y="1328008"/>
                  <a:pt x="2643187" y="1323975"/>
                </a:cubicBezTo>
                <a:cubicBezTo>
                  <a:pt x="2658019" y="1315323"/>
                  <a:pt x="2671762" y="1304925"/>
                  <a:pt x="2686050" y="1295400"/>
                </a:cubicBezTo>
                <a:cubicBezTo>
                  <a:pt x="2690812" y="1292225"/>
                  <a:pt x="2695218" y="1288435"/>
                  <a:pt x="2700337" y="1285875"/>
                </a:cubicBezTo>
                <a:cubicBezTo>
                  <a:pt x="2706687" y="1282700"/>
                  <a:pt x="2713299" y="1280003"/>
                  <a:pt x="2719387" y="1276350"/>
                </a:cubicBezTo>
                <a:cubicBezTo>
                  <a:pt x="2729203" y="1270460"/>
                  <a:pt x="2747962" y="1257300"/>
                  <a:pt x="2747962" y="1257300"/>
                </a:cubicBezTo>
                <a:cubicBezTo>
                  <a:pt x="2754312" y="1247775"/>
                  <a:pt x="2763391" y="1239585"/>
                  <a:pt x="2767012" y="1228725"/>
                </a:cubicBezTo>
                <a:cubicBezTo>
                  <a:pt x="2768600" y="1223963"/>
                  <a:pt x="2768639" y="1218358"/>
                  <a:pt x="2771775" y="1214438"/>
                </a:cubicBezTo>
                <a:cubicBezTo>
                  <a:pt x="2775351" y="1209969"/>
                  <a:pt x="2781300" y="1208088"/>
                  <a:pt x="2786062" y="1204913"/>
                </a:cubicBezTo>
                <a:cubicBezTo>
                  <a:pt x="2787650" y="1200150"/>
                  <a:pt x="2788040" y="1194802"/>
                  <a:pt x="2790825" y="1190625"/>
                </a:cubicBezTo>
                <a:cubicBezTo>
                  <a:pt x="2798159" y="1179624"/>
                  <a:pt x="2808857" y="1173841"/>
                  <a:pt x="2819400" y="1166813"/>
                </a:cubicBezTo>
                <a:cubicBezTo>
                  <a:pt x="2822575" y="1162050"/>
                  <a:pt x="2824455" y="1156101"/>
                  <a:pt x="2828925" y="1152525"/>
                </a:cubicBezTo>
                <a:cubicBezTo>
                  <a:pt x="2832845" y="1149389"/>
                  <a:pt x="2838722" y="1150008"/>
                  <a:pt x="2843212" y="1147763"/>
                </a:cubicBezTo>
                <a:cubicBezTo>
                  <a:pt x="2848332" y="1145203"/>
                  <a:pt x="2852380" y="1140798"/>
                  <a:pt x="2857500" y="1138238"/>
                </a:cubicBezTo>
                <a:cubicBezTo>
                  <a:pt x="2861990" y="1135993"/>
                  <a:pt x="2866811" y="1134138"/>
                  <a:pt x="2871787" y="1133475"/>
                </a:cubicBezTo>
                <a:cubicBezTo>
                  <a:pt x="2914535" y="1127775"/>
                  <a:pt x="2957835" y="1126279"/>
                  <a:pt x="3000375" y="1119188"/>
                </a:cubicBezTo>
                <a:cubicBezTo>
                  <a:pt x="3009900" y="1117600"/>
                  <a:pt x="3019524" y="1116520"/>
                  <a:pt x="3028950" y="1114425"/>
                </a:cubicBezTo>
                <a:cubicBezTo>
                  <a:pt x="3044416" y="1110988"/>
                  <a:pt x="3046605" y="1106859"/>
                  <a:pt x="3062287" y="1100138"/>
                </a:cubicBezTo>
                <a:cubicBezTo>
                  <a:pt x="3066901" y="1098160"/>
                  <a:pt x="3071812" y="1096963"/>
                  <a:pt x="3076575" y="1095375"/>
                </a:cubicBezTo>
                <a:cubicBezTo>
                  <a:pt x="3103872" y="1054431"/>
                  <a:pt x="3067525" y="1102615"/>
                  <a:pt x="3100387" y="1076325"/>
                </a:cubicBezTo>
                <a:cubicBezTo>
                  <a:pt x="3104856" y="1072749"/>
                  <a:pt x="3105443" y="1065614"/>
                  <a:pt x="3109912" y="1062038"/>
                </a:cubicBezTo>
                <a:cubicBezTo>
                  <a:pt x="3113832" y="1058902"/>
                  <a:pt x="3119811" y="1059713"/>
                  <a:pt x="3124200" y="1057275"/>
                </a:cubicBezTo>
                <a:cubicBezTo>
                  <a:pt x="3134207" y="1051716"/>
                  <a:pt x="3141915" y="1041845"/>
                  <a:pt x="3152775" y="1038225"/>
                </a:cubicBezTo>
                <a:lnTo>
                  <a:pt x="3181350" y="1028700"/>
                </a:lnTo>
                <a:cubicBezTo>
                  <a:pt x="3186112" y="1027113"/>
                  <a:pt x="3190767" y="1025156"/>
                  <a:pt x="3195637" y="1023938"/>
                </a:cubicBezTo>
                <a:cubicBezTo>
                  <a:pt x="3201987" y="1022350"/>
                  <a:pt x="3208393" y="1020973"/>
                  <a:pt x="3214687" y="1019175"/>
                </a:cubicBezTo>
                <a:cubicBezTo>
                  <a:pt x="3219514" y="1017796"/>
                  <a:pt x="3224074" y="1015502"/>
                  <a:pt x="3228975" y="1014413"/>
                </a:cubicBezTo>
                <a:cubicBezTo>
                  <a:pt x="3238401" y="1012318"/>
                  <a:pt x="3248182" y="1011992"/>
                  <a:pt x="3257550" y="1009650"/>
                </a:cubicBezTo>
                <a:cubicBezTo>
                  <a:pt x="3267290" y="1007215"/>
                  <a:pt x="3276600" y="1003300"/>
                  <a:pt x="3286125" y="1000125"/>
                </a:cubicBezTo>
                <a:lnTo>
                  <a:pt x="3300412" y="995363"/>
                </a:lnTo>
                <a:cubicBezTo>
                  <a:pt x="3305175" y="993775"/>
                  <a:pt x="3310523" y="993385"/>
                  <a:pt x="3314700" y="990600"/>
                </a:cubicBezTo>
                <a:cubicBezTo>
                  <a:pt x="3319462" y="987425"/>
                  <a:pt x="3323757" y="983400"/>
                  <a:pt x="3328987" y="981075"/>
                </a:cubicBezTo>
                <a:cubicBezTo>
                  <a:pt x="3338162" y="976997"/>
                  <a:pt x="3349208" y="977119"/>
                  <a:pt x="3357562" y="971550"/>
                </a:cubicBezTo>
                <a:cubicBezTo>
                  <a:pt x="3376027" y="959241"/>
                  <a:pt x="3366420" y="963835"/>
                  <a:pt x="3386137" y="957263"/>
                </a:cubicBezTo>
                <a:cubicBezTo>
                  <a:pt x="3414927" y="928473"/>
                  <a:pt x="3384296" y="954203"/>
                  <a:pt x="3419475" y="938213"/>
                </a:cubicBezTo>
                <a:cubicBezTo>
                  <a:pt x="3431127" y="932917"/>
                  <a:pt x="3441191" y="924526"/>
                  <a:pt x="3452812" y="919163"/>
                </a:cubicBezTo>
                <a:cubicBezTo>
                  <a:pt x="3461928" y="914956"/>
                  <a:pt x="3471862" y="912813"/>
                  <a:pt x="3481387" y="909638"/>
                </a:cubicBezTo>
                <a:cubicBezTo>
                  <a:pt x="3486150" y="908050"/>
                  <a:pt x="3491498" y="907660"/>
                  <a:pt x="3495675" y="904875"/>
                </a:cubicBezTo>
                <a:cubicBezTo>
                  <a:pt x="3500437" y="901700"/>
                  <a:pt x="3504843" y="897910"/>
                  <a:pt x="3509962" y="895350"/>
                </a:cubicBezTo>
                <a:cubicBezTo>
                  <a:pt x="3516790" y="891936"/>
                  <a:pt x="3537203" y="887349"/>
                  <a:pt x="3543300" y="885825"/>
                </a:cubicBezTo>
                <a:cubicBezTo>
                  <a:pt x="3584243" y="858528"/>
                  <a:pt x="3532440" y="891255"/>
                  <a:pt x="3571875" y="871538"/>
                </a:cubicBezTo>
                <a:cubicBezTo>
                  <a:pt x="3576994" y="868978"/>
                  <a:pt x="3581043" y="864573"/>
                  <a:pt x="3586162" y="862013"/>
                </a:cubicBezTo>
                <a:cubicBezTo>
                  <a:pt x="3590652" y="859768"/>
                  <a:pt x="3595623" y="858629"/>
                  <a:pt x="3600450" y="857250"/>
                </a:cubicBezTo>
                <a:cubicBezTo>
                  <a:pt x="3606744" y="855452"/>
                  <a:pt x="3613110" y="853908"/>
                  <a:pt x="3619500" y="852488"/>
                </a:cubicBezTo>
                <a:cubicBezTo>
                  <a:pt x="3627402" y="850732"/>
                  <a:pt x="3635503" y="849855"/>
                  <a:pt x="3643312" y="847725"/>
                </a:cubicBezTo>
                <a:cubicBezTo>
                  <a:pt x="3652998" y="845083"/>
                  <a:pt x="3662147" y="840635"/>
                  <a:pt x="3671887" y="838200"/>
                </a:cubicBezTo>
                <a:cubicBezTo>
                  <a:pt x="3684587" y="835025"/>
                  <a:pt x="3697568" y="832815"/>
                  <a:pt x="3709987" y="828675"/>
                </a:cubicBezTo>
                <a:cubicBezTo>
                  <a:pt x="3713397" y="827538"/>
                  <a:pt x="3749275" y="814767"/>
                  <a:pt x="3757612" y="814388"/>
                </a:cubicBezTo>
                <a:cubicBezTo>
                  <a:pt x="3821066" y="811504"/>
                  <a:pt x="3884612" y="811213"/>
                  <a:pt x="3948112" y="809625"/>
                </a:cubicBezTo>
                <a:cubicBezTo>
                  <a:pt x="3954462" y="806450"/>
                  <a:pt x="3960570" y="802737"/>
                  <a:pt x="3967162" y="800100"/>
                </a:cubicBezTo>
                <a:cubicBezTo>
                  <a:pt x="3976484" y="796371"/>
                  <a:pt x="3986757" y="795065"/>
                  <a:pt x="3995737" y="790575"/>
                </a:cubicBezTo>
                <a:cubicBezTo>
                  <a:pt x="4019907" y="778490"/>
                  <a:pt x="4008880" y="784988"/>
                  <a:pt x="4029075" y="771525"/>
                </a:cubicBezTo>
                <a:cubicBezTo>
                  <a:pt x="4032250" y="766763"/>
                  <a:pt x="4034131" y="760814"/>
                  <a:pt x="4038600" y="757238"/>
                </a:cubicBezTo>
                <a:cubicBezTo>
                  <a:pt x="4042520" y="754102"/>
                  <a:pt x="4048499" y="754913"/>
                  <a:pt x="4052887" y="752475"/>
                </a:cubicBezTo>
                <a:cubicBezTo>
                  <a:pt x="4062894" y="746915"/>
                  <a:pt x="4071937" y="739775"/>
                  <a:pt x="4081462" y="733425"/>
                </a:cubicBezTo>
                <a:lnTo>
                  <a:pt x="4081462" y="733425"/>
                </a:lnTo>
                <a:cubicBezTo>
                  <a:pt x="4086225" y="728663"/>
                  <a:pt x="4089862" y="722409"/>
                  <a:pt x="4095750" y="719138"/>
                </a:cubicBezTo>
                <a:cubicBezTo>
                  <a:pt x="4104527" y="714262"/>
                  <a:pt x="4124325" y="709613"/>
                  <a:pt x="4124325" y="709613"/>
                </a:cubicBezTo>
                <a:cubicBezTo>
                  <a:pt x="4151779" y="691309"/>
                  <a:pt x="4125297" y="707155"/>
                  <a:pt x="4152900" y="695325"/>
                </a:cubicBezTo>
                <a:cubicBezTo>
                  <a:pt x="4159425" y="692528"/>
                  <a:pt x="4165358" y="688437"/>
                  <a:pt x="4171950" y="685800"/>
                </a:cubicBezTo>
                <a:cubicBezTo>
                  <a:pt x="4181272" y="682071"/>
                  <a:pt x="4192171" y="681844"/>
                  <a:pt x="4200525" y="676275"/>
                </a:cubicBezTo>
                <a:cubicBezTo>
                  <a:pt x="4205287" y="673100"/>
                  <a:pt x="4209582" y="669075"/>
                  <a:pt x="4214812" y="666750"/>
                </a:cubicBezTo>
                <a:cubicBezTo>
                  <a:pt x="4223987" y="662672"/>
                  <a:pt x="4235033" y="662794"/>
                  <a:pt x="4243387" y="657225"/>
                </a:cubicBezTo>
                <a:cubicBezTo>
                  <a:pt x="4266029" y="642131"/>
                  <a:pt x="4252246" y="649510"/>
                  <a:pt x="4286250" y="638175"/>
                </a:cubicBezTo>
                <a:lnTo>
                  <a:pt x="4300537" y="633413"/>
                </a:lnTo>
                <a:cubicBezTo>
                  <a:pt x="4305300" y="630238"/>
                  <a:pt x="4309594" y="626213"/>
                  <a:pt x="4314825" y="623888"/>
                </a:cubicBezTo>
                <a:cubicBezTo>
                  <a:pt x="4324000" y="619810"/>
                  <a:pt x="4343400" y="614363"/>
                  <a:pt x="4343400" y="614363"/>
                </a:cubicBezTo>
                <a:cubicBezTo>
                  <a:pt x="4344987" y="609600"/>
                  <a:pt x="4345917" y="604565"/>
                  <a:pt x="4348162" y="600075"/>
                </a:cubicBezTo>
                <a:cubicBezTo>
                  <a:pt x="4366630" y="563138"/>
                  <a:pt x="4350475" y="607421"/>
                  <a:pt x="4362450" y="571500"/>
                </a:cubicBezTo>
                <a:cubicBezTo>
                  <a:pt x="4349367" y="519174"/>
                  <a:pt x="4369195" y="584595"/>
                  <a:pt x="4343400" y="538163"/>
                </a:cubicBezTo>
                <a:cubicBezTo>
                  <a:pt x="4338524" y="529386"/>
                  <a:pt x="4337050" y="519113"/>
                  <a:pt x="4333875" y="509588"/>
                </a:cubicBezTo>
                <a:lnTo>
                  <a:pt x="4329112" y="495300"/>
                </a:lnTo>
                <a:lnTo>
                  <a:pt x="4305300" y="423863"/>
                </a:lnTo>
                <a:lnTo>
                  <a:pt x="4295775" y="395288"/>
                </a:lnTo>
                <a:cubicBezTo>
                  <a:pt x="4294187" y="390525"/>
                  <a:pt x="4293797" y="385177"/>
                  <a:pt x="4291012" y="381000"/>
                </a:cubicBezTo>
                <a:lnTo>
                  <a:pt x="4271962" y="352425"/>
                </a:lnTo>
                <a:lnTo>
                  <a:pt x="4252912" y="295275"/>
                </a:lnTo>
                <a:cubicBezTo>
                  <a:pt x="4251325" y="290513"/>
                  <a:pt x="4250934" y="285165"/>
                  <a:pt x="4248150" y="280988"/>
                </a:cubicBezTo>
                <a:cubicBezTo>
                  <a:pt x="4233055" y="258345"/>
                  <a:pt x="4240436" y="272132"/>
                  <a:pt x="4229100" y="238125"/>
                </a:cubicBezTo>
                <a:lnTo>
                  <a:pt x="4214812" y="195263"/>
                </a:lnTo>
                <a:lnTo>
                  <a:pt x="4210050" y="180975"/>
                </a:lnTo>
                <a:cubicBezTo>
                  <a:pt x="4207339" y="137599"/>
                  <a:pt x="4209464" y="116721"/>
                  <a:pt x="4200525" y="80963"/>
                </a:cubicBezTo>
                <a:cubicBezTo>
                  <a:pt x="4199307" y="76093"/>
                  <a:pt x="4197141" y="71502"/>
                  <a:pt x="4195762" y="66675"/>
                </a:cubicBezTo>
                <a:cubicBezTo>
                  <a:pt x="4181368" y="16295"/>
                  <a:pt x="4204110" y="86952"/>
                  <a:pt x="4181475" y="19050"/>
                </a:cubicBezTo>
                <a:cubicBezTo>
                  <a:pt x="4176210" y="3255"/>
                  <a:pt x="4176712" y="9783"/>
                  <a:pt x="4176712" y="0"/>
                </a:cubicBezTo>
              </a:path>
            </a:pathLst>
          </a:custGeom>
          <a:ln>
            <a:solidFill>
              <a:schemeClr val="tx1"/>
            </a:solidFill>
            <a:prstDash val="sys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9205950" y="1305040"/>
            <a:ext cx="2580563" cy="609774"/>
            <a:chOff x="9321801" y="3059667"/>
            <a:chExt cx="1563012" cy="369332"/>
          </a:xfrm>
        </p:grpSpPr>
        <p:sp>
          <p:nvSpPr>
            <p:cNvPr id="10" name="TextBox 9"/>
            <p:cNvSpPr txBox="1"/>
            <p:nvPr/>
          </p:nvSpPr>
          <p:spPr>
            <a:xfrm>
              <a:off x="9431338" y="3059667"/>
              <a:ext cx="14534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ЛТО «Чайка»</a:t>
              </a:r>
              <a:endParaRPr lang="ru-RU" dirty="0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9321801" y="3216413"/>
              <a:ext cx="103187" cy="10767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6" name="Picture 2" descr="C:\Documents and Settings\Valery\Рабочий стол\логотип Чай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05958" y="539388"/>
            <a:ext cx="1944216" cy="252028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918138" y="1444052"/>
            <a:ext cx="5177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л</a:t>
            </a:r>
            <a:r>
              <a:rPr lang="ru-RU" sz="2400" b="1" dirty="0" smtClean="0"/>
              <a:t>агерь труда</a:t>
            </a:r>
            <a:r>
              <a:rPr lang="en-US" sz="2400" b="1" dirty="0" smtClean="0"/>
              <a:t> </a:t>
            </a:r>
            <a:r>
              <a:rPr lang="ru-RU" sz="2400" b="1" dirty="0" smtClean="0"/>
              <a:t>и </a:t>
            </a:r>
            <a:r>
              <a:rPr lang="ru-RU" sz="2400" b="1" dirty="0"/>
              <a:t>отдыха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9623" y="543977"/>
            <a:ext cx="29803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400" b="1" dirty="0" smtClean="0"/>
              <a:t>ЧАЙКА</a:t>
            </a:r>
            <a:endParaRPr lang="ru-RU" sz="6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644917" y="4688843"/>
            <a:ext cx="2771913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66 км</a:t>
            </a:r>
          </a:p>
          <a:p>
            <a:r>
              <a:rPr lang="ru-RU" sz="2800" b="1" dirty="0" smtClean="0"/>
              <a:t>от г. Улан-Удэ</a:t>
            </a:r>
            <a:endParaRPr lang="ru-RU" sz="2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64" y="4383918"/>
            <a:ext cx="1513336" cy="15133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536" y="-165636"/>
            <a:ext cx="1611958" cy="160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72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/>
      <p:bldP spid="17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2159000"/>
            <a:ext cx="12293600" cy="922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68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407881" y="4122348"/>
            <a:ext cx="7743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СПАСИБО ЗА ВНИМАНИЕ</a:t>
            </a:r>
            <a:endParaRPr lang="ru-RU" sz="4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718" y="221085"/>
            <a:ext cx="3188043" cy="318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75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65069" y="1553538"/>
            <a:ext cx="3626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</a:t>
            </a:r>
            <a:r>
              <a:rPr lang="ru-RU" sz="3600" b="1" dirty="0"/>
              <a:t> </a:t>
            </a:r>
            <a:r>
              <a:rPr lang="ru-RU" sz="3600" b="1" dirty="0" smtClean="0"/>
              <a:t>02.06.2019 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960550" y="1553538"/>
            <a:ext cx="3626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по</a:t>
            </a:r>
            <a:r>
              <a:rPr lang="ru-RU" sz="3600" b="1" dirty="0"/>
              <a:t> 08.08.2019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23" y="2730785"/>
            <a:ext cx="1325273" cy="13234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096" y="2730785"/>
            <a:ext cx="1325273" cy="13234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369" y="2730785"/>
            <a:ext cx="1325273" cy="13234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642" y="2730785"/>
            <a:ext cx="1325273" cy="13234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915" y="2730785"/>
            <a:ext cx="1325273" cy="132340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188" y="2730785"/>
            <a:ext cx="1325273" cy="132340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461" y="2730785"/>
            <a:ext cx="1325273" cy="132340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734" y="2730785"/>
            <a:ext cx="1325273" cy="132340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206280" y="4210369"/>
            <a:ext cx="186419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800" b="1" dirty="0"/>
              <a:t>225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30129" y="5272198"/>
            <a:ext cx="1216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детей</a:t>
            </a:r>
            <a:endParaRPr lang="ru-RU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325332" y="2240738"/>
            <a:ext cx="3626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лагерь принял</a:t>
            </a:r>
            <a:endParaRPr lang="ru-RU" sz="2400" b="1" dirty="0"/>
          </a:p>
        </p:txBody>
      </p:sp>
      <p:grpSp>
        <p:nvGrpSpPr>
          <p:cNvPr id="22" name="Группа 21"/>
          <p:cNvGrpSpPr/>
          <p:nvPr/>
        </p:nvGrpSpPr>
        <p:grpSpPr>
          <a:xfrm>
            <a:off x="367573" y="172104"/>
            <a:ext cx="9500246" cy="646331"/>
            <a:chOff x="367573" y="172104"/>
            <a:chExt cx="9500246" cy="646331"/>
          </a:xfrm>
        </p:grpSpPr>
        <p:sp>
          <p:nvSpPr>
            <p:cNvPr id="20" name="TextBox 19"/>
            <p:cNvSpPr txBox="1"/>
            <p:nvPr/>
          </p:nvSpPr>
          <p:spPr>
            <a:xfrm>
              <a:off x="2053280" y="363321"/>
              <a:ext cx="78145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solidFill>
                    <a:srgbClr val="00899C"/>
                  </a:solidFill>
                </a:rPr>
                <a:t>л</a:t>
              </a:r>
              <a:r>
                <a:rPr lang="ru-RU" sz="2000" dirty="0" smtClean="0">
                  <a:solidFill>
                    <a:srgbClr val="00899C"/>
                  </a:solidFill>
                </a:rPr>
                <a:t>агерь труда</a:t>
              </a:r>
              <a:r>
                <a:rPr lang="en-US" sz="2000" dirty="0" smtClean="0">
                  <a:solidFill>
                    <a:srgbClr val="00899C"/>
                  </a:solidFill>
                </a:rPr>
                <a:t> </a:t>
              </a:r>
              <a:r>
                <a:rPr lang="ru-RU" sz="2000" dirty="0" smtClean="0">
                  <a:solidFill>
                    <a:srgbClr val="00899C"/>
                  </a:solidFill>
                </a:rPr>
                <a:t>и </a:t>
              </a:r>
              <a:r>
                <a:rPr lang="ru-RU" sz="2000" dirty="0">
                  <a:solidFill>
                    <a:srgbClr val="00899C"/>
                  </a:solidFill>
                </a:rPr>
                <a:t>отдыха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67573" y="172104"/>
              <a:ext cx="17556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00899C"/>
                  </a:solidFill>
                </a:rPr>
                <a:t>ЧАЙКА</a:t>
              </a:r>
              <a:endParaRPr lang="ru-RU" sz="3600" b="1" dirty="0">
                <a:solidFill>
                  <a:srgbClr val="00899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365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65069" y="1553538"/>
            <a:ext cx="3626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</a:t>
            </a:r>
            <a:r>
              <a:rPr lang="ru-RU" sz="3600" b="1" dirty="0"/>
              <a:t> </a:t>
            </a:r>
            <a:r>
              <a:rPr lang="ru-RU" sz="3600" b="1" dirty="0" smtClean="0"/>
              <a:t>09.09.2019 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960550" y="1553538"/>
            <a:ext cx="3626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по</a:t>
            </a:r>
            <a:r>
              <a:rPr lang="ru-RU" sz="3600" b="1" dirty="0"/>
              <a:t> </a:t>
            </a:r>
            <a:r>
              <a:rPr lang="ru-RU" sz="3600" b="1" dirty="0" smtClean="0"/>
              <a:t>26.09.2019</a:t>
            </a:r>
            <a:endParaRPr lang="ru-RU" sz="36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23" y="2730785"/>
            <a:ext cx="1325273" cy="13234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096" y="2730785"/>
            <a:ext cx="1325273" cy="13234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369" y="2730785"/>
            <a:ext cx="1325273" cy="13234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642" y="2730785"/>
            <a:ext cx="1325273" cy="13234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915" y="2730785"/>
            <a:ext cx="1325273" cy="132340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188" y="2730785"/>
            <a:ext cx="1325273" cy="132340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461" y="2730785"/>
            <a:ext cx="1325273" cy="132340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734" y="2730785"/>
            <a:ext cx="1325273" cy="132340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206280" y="4210369"/>
            <a:ext cx="186419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800" b="1" dirty="0" smtClean="0"/>
              <a:t>200</a:t>
            </a:r>
            <a:endParaRPr lang="ru-RU" sz="7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530129" y="5272198"/>
            <a:ext cx="1216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детей</a:t>
            </a:r>
            <a:endParaRPr lang="ru-RU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325332" y="2240738"/>
            <a:ext cx="3626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лагерь принял</a:t>
            </a:r>
            <a:endParaRPr lang="ru-RU" sz="2400" b="1" dirty="0"/>
          </a:p>
        </p:txBody>
      </p:sp>
      <p:grpSp>
        <p:nvGrpSpPr>
          <p:cNvPr id="22" name="Группа 21"/>
          <p:cNvGrpSpPr/>
          <p:nvPr/>
        </p:nvGrpSpPr>
        <p:grpSpPr>
          <a:xfrm>
            <a:off x="367573" y="172104"/>
            <a:ext cx="9500246" cy="646331"/>
            <a:chOff x="367573" y="172104"/>
            <a:chExt cx="9500246" cy="646331"/>
          </a:xfrm>
        </p:grpSpPr>
        <p:sp>
          <p:nvSpPr>
            <p:cNvPr id="20" name="TextBox 19"/>
            <p:cNvSpPr txBox="1"/>
            <p:nvPr/>
          </p:nvSpPr>
          <p:spPr>
            <a:xfrm>
              <a:off x="2053280" y="363321"/>
              <a:ext cx="78145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solidFill>
                    <a:srgbClr val="00899C"/>
                  </a:solidFill>
                </a:rPr>
                <a:t>л</a:t>
              </a:r>
              <a:r>
                <a:rPr lang="ru-RU" sz="2000" dirty="0" smtClean="0">
                  <a:solidFill>
                    <a:srgbClr val="00899C"/>
                  </a:solidFill>
                </a:rPr>
                <a:t>агерь труда</a:t>
              </a:r>
              <a:r>
                <a:rPr lang="en-US" sz="2000" dirty="0" smtClean="0">
                  <a:solidFill>
                    <a:srgbClr val="00899C"/>
                  </a:solidFill>
                </a:rPr>
                <a:t> </a:t>
              </a:r>
              <a:r>
                <a:rPr lang="ru-RU" sz="2000" dirty="0" smtClean="0">
                  <a:solidFill>
                    <a:srgbClr val="00899C"/>
                  </a:solidFill>
                </a:rPr>
                <a:t>и </a:t>
              </a:r>
              <a:r>
                <a:rPr lang="ru-RU" sz="2000" dirty="0">
                  <a:solidFill>
                    <a:srgbClr val="00899C"/>
                  </a:solidFill>
                </a:rPr>
                <a:t>отдыха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67573" y="172104"/>
              <a:ext cx="17556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00899C"/>
                  </a:solidFill>
                </a:rPr>
                <a:t>ЧАЙКА</a:t>
              </a:r>
              <a:endParaRPr lang="ru-RU" sz="3600" b="1" dirty="0">
                <a:solidFill>
                  <a:srgbClr val="00899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937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0934" y="1697616"/>
            <a:ext cx="116701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Первая </a:t>
            </a:r>
            <a:r>
              <a:rPr lang="ru-RU" sz="2400" dirty="0" smtClean="0"/>
              <a:t>смена</a:t>
            </a:r>
            <a:br>
              <a:rPr lang="ru-RU" sz="2400" dirty="0" smtClean="0"/>
            </a:br>
            <a:r>
              <a:rPr lang="ru-RU" sz="3600" b="1" dirty="0" smtClean="0"/>
              <a:t>«Научно-техническая»</a:t>
            </a:r>
          </a:p>
          <a:p>
            <a:pPr algn="ctr"/>
            <a:r>
              <a:rPr lang="ru-RU" sz="2400" dirty="0" smtClean="0"/>
              <a:t>Вторая смена</a:t>
            </a:r>
            <a:br>
              <a:rPr lang="ru-RU" sz="2400" dirty="0" smtClean="0"/>
            </a:br>
            <a:r>
              <a:rPr lang="ru-RU" sz="3600" b="1" dirty="0" smtClean="0"/>
              <a:t>«Академическая</a:t>
            </a:r>
            <a:r>
              <a:rPr lang="ru-RU" sz="3600" b="1" dirty="0"/>
              <a:t>» (</a:t>
            </a:r>
            <a:r>
              <a:rPr lang="ru-RU" sz="3600" b="1" dirty="0" smtClean="0"/>
              <a:t>юбилейная)</a:t>
            </a:r>
          </a:p>
          <a:p>
            <a:pPr algn="ctr"/>
            <a:r>
              <a:rPr lang="ru-RU" sz="2400" dirty="0" smtClean="0"/>
              <a:t>Третья смена</a:t>
            </a:r>
            <a:br>
              <a:rPr lang="ru-RU" sz="2400" dirty="0" smtClean="0"/>
            </a:br>
            <a:r>
              <a:rPr lang="ru-RU" sz="3600" b="1" dirty="0" smtClean="0"/>
              <a:t>«Спортивно-оздоровительная»</a:t>
            </a:r>
          </a:p>
          <a:p>
            <a:pPr algn="ctr"/>
            <a:r>
              <a:rPr lang="ru-RU" sz="2400" dirty="0" smtClean="0"/>
              <a:t>Четвертая смена</a:t>
            </a:r>
            <a:br>
              <a:rPr lang="ru-RU" sz="2400" dirty="0" smtClean="0"/>
            </a:br>
            <a:r>
              <a:rPr lang="ru-RU" sz="3600" b="1" dirty="0" smtClean="0"/>
              <a:t>«Кампус </a:t>
            </a:r>
            <a:r>
              <a:rPr lang="ru-RU" sz="3600" b="1" dirty="0"/>
              <a:t>молодежных инноваций»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47507" y="-946291"/>
            <a:ext cx="3626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по</a:t>
            </a:r>
            <a:r>
              <a:rPr lang="ru-RU" sz="3600" b="1" dirty="0"/>
              <a:t> </a:t>
            </a:r>
            <a:r>
              <a:rPr lang="ru-RU" sz="3600" b="1" dirty="0" smtClean="0"/>
              <a:t>26.09.2019</a:t>
            </a:r>
            <a:endParaRPr lang="ru-RU" sz="3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873850" y="7308038"/>
            <a:ext cx="3626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лагерь принял</a:t>
            </a:r>
            <a:endParaRPr lang="ru-RU" sz="2400" b="1" dirty="0"/>
          </a:p>
        </p:txBody>
      </p:sp>
      <p:grpSp>
        <p:nvGrpSpPr>
          <p:cNvPr id="22" name="Группа 21"/>
          <p:cNvGrpSpPr/>
          <p:nvPr/>
        </p:nvGrpSpPr>
        <p:grpSpPr>
          <a:xfrm>
            <a:off x="367573" y="172104"/>
            <a:ext cx="9500246" cy="646331"/>
            <a:chOff x="367573" y="172104"/>
            <a:chExt cx="9500246" cy="646331"/>
          </a:xfrm>
        </p:grpSpPr>
        <p:sp>
          <p:nvSpPr>
            <p:cNvPr id="20" name="TextBox 19"/>
            <p:cNvSpPr txBox="1"/>
            <p:nvPr/>
          </p:nvSpPr>
          <p:spPr>
            <a:xfrm>
              <a:off x="2053280" y="363321"/>
              <a:ext cx="78145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solidFill>
                    <a:srgbClr val="00899C"/>
                  </a:solidFill>
                </a:rPr>
                <a:t>л</a:t>
              </a:r>
              <a:r>
                <a:rPr lang="ru-RU" sz="2000" dirty="0" smtClean="0">
                  <a:solidFill>
                    <a:srgbClr val="00899C"/>
                  </a:solidFill>
                </a:rPr>
                <a:t>агерь труда</a:t>
              </a:r>
              <a:r>
                <a:rPr lang="en-US" sz="2000" dirty="0" smtClean="0">
                  <a:solidFill>
                    <a:srgbClr val="00899C"/>
                  </a:solidFill>
                </a:rPr>
                <a:t> </a:t>
              </a:r>
              <a:r>
                <a:rPr lang="ru-RU" sz="2000" dirty="0" smtClean="0">
                  <a:solidFill>
                    <a:srgbClr val="00899C"/>
                  </a:solidFill>
                </a:rPr>
                <a:t>и </a:t>
              </a:r>
              <a:r>
                <a:rPr lang="ru-RU" sz="2000" dirty="0">
                  <a:solidFill>
                    <a:srgbClr val="00899C"/>
                  </a:solidFill>
                </a:rPr>
                <a:t>отдыха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67573" y="172104"/>
              <a:ext cx="17556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00899C"/>
                  </a:solidFill>
                </a:rPr>
                <a:t>ЧАЙКА</a:t>
              </a:r>
              <a:endParaRPr lang="ru-RU" sz="3600" b="1" dirty="0">
                <a:solidFill>
                  <a:srgbClr val="00899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524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9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9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9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6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1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Valery\Рабочий стол\ЛТО ЧАЙКА\фото 2 смена\IMG_20190627_1008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688833"/>
            <a:ext cx="12192000" cy="8778240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19295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92080"/>
            <a:ext cx="12192000" cy="994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81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фото 2-3 смена\IMG-3fda2c0533e0c1707905b79671383877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04875"/>
            <a:ext cx="12192000" cy="7984896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16567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58262" y="910642"/>
            <a:ext cx="446887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b="1" dirty="0" smtClean="0"/>
              <a:t>25</a:t>
            </a:r>
            <a:endParaRPr lang="ru-RU" sz="150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147507" y="-946291"/>
            <a:ext cx="3626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по</a:t>
            </a:r>
            <a:r>
              <a:rPr lang="ru-RU" sz="3600" b="1" dirty="0"/>
              <a:t> </a:t>
            </a:r>
            <a:r>
              <a:rPr lang="ru-RU" sz="3600" b="1" dirty="0" smtClean="0"/>
              <a:t>26.09.2019</a:t>
            </a:r>
            <a:endParaRPr lang="ru-RU" sz="3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679656" y="2625925"/>
            <a:ext cx="36260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/>
              <a:t>лет</a:t>
            </a:r>
            <a:endParaRPr lang="ru-RU" sz="8800" b="1" dirty="0"/>
          </a:p>
        </p:txBody>
      </p:sp>
      <p:grpSp>
        <p:nvGrpSpPr>
          <p:cNvPr id="22" name="Группа 21"/>
          <p:cNvGrpSpPr/>
          <p:nvPr/>
        </p:nvGrpSpPr>
        <p:grpSpPr>
          <a:xfrm>
            <a:off x="367573" y="172104"/>
            <a:ext cx="9500246" cy="646331"/>
            <a:chOff x="367573" y="172104"/>
            <a:chExt cx="9500246" cy="646331"/>
          </a:xfrm>
        </p:grpSpPr>
        <p:sp>
          <p:nvSpPr>
            <p:cNvPr id="20" name="TextBox 19"/>
            <p:cNvSpPr txBox="1"/>
            <p:nvPr/>
          </p:nvSpPr>
          <p:spPr>
            <a:xfrm>
              <a:off x="2053280" y="363321"/>
              <a:ext cx="78145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solidFill>
                    <a:srgbClr val="00899C"/>
                  </a:solidFill>
                </a:rPr>
                <a:t>л</a:t>
              </a:r>
              <a:r>
                <a:rPr lang="ru-RU" sz="2000" dirty="0" smtClean="0">
                  <a:solidFill>
                    <a:srgbClr val="00899C"/>
                  </a:solidFill>
                </a:rPr>
                <a:t>агерь труда</a:t>
              </a:r>
              <a:r>
                <a:rPr lang="en-US" sz="2000" dirty="0" smtClean="0">
                  <a:solidFill>
                    <a:srgbClr val="00899C"/>
                  </a:solidFill>
                </a:rPr>
                <a:t> </a:t>
              </a:r>
              <a:r>
                <a:rPr lang="ru-RU" sz="2000" dirty="0" smtClean="0">
                  <a:solidFill>
                    <a:srgbClr val="00899C"/>
                  </a:solidFill>
                </a:rPr>
                <a:t>и </a:t>
              </a:r>
              <a:r>
                <a:rPr lang="ru-RU" sz="2000" dirty="0">
                  <a:solidFill>
                    <a:srgbClr val="00899C"/>
                  </a:solidFill>
                </a:rPr>
                <a:t>отдыха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67573" y="172104"/>
              <a:ext cx="17556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00899C"/>
                  </a:solidFill>
                </a:rPr>
                <a:t>ЧАЙКА</a:t>
              </a:r>
              <a:endParaRPr lang="ru-RU" sz="3600" b="1" dirty="0">
                <a:solidFill>
                  <a:srgbClr val="00899C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903767" y="3957058"/>
            <a:ext cx="5177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лагерю труда</a:t>
            </a:r>
            <a:r>
              <a:rPr lang="en-US" sz="2400" b="1" dirty="0" smtClean="0"/>
              <a:t> </a:t>
            </a:r>
            <a:r>
              <a:rPr lang="ru-RU" sz="2400" b="1" dirty="0" smtClean="0"/>
              <a:t>и </a:t>
            </a:r>
            <a:r>
              <a:rPr lang="ru-RU" sz="2400" b="1" dirty="0"/>
              <a:t>отдыха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02546" y="4487973"/>
            <a:ext cx="29803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400" b="1" dirty="0" smtClean="0"/>
              <a:t>ЧАЙКА</a:t>
            </a:r>
            <a:endParaRPr lang="ru-RU" sz="6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75" y="1581581"/>
            <a:ext cx="6336492" cy="3658268"/>
          </a:xfrm>
          <a:prstGeom prst="rect">
            <a:avLst/>
          </a:prstGeom>
          <a:effectLst>
            <a:glow rad="25400">
              <a:schemeClr val="tx1"/>
            </a:glow>
          </a:effectLst>
        </p:spPr>
      </p:pic>
    </p:spTree>
    <p:extLst>
      <p:ext uri="{BB962C8B-B14F-4D97-AF65-F5344CB8AC3E}">
        <p14:creationId xmlns:p14="http://schemas.microsoft.com/office/powerpoint/2010/main" val="360208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9" grpId="0"/>
      <p:bldP spid="8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Сетка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Сетчатая</Template>
  <TotalTime>896</TotalTime>
  <Words>110</Words>
  <Application>Microsoft Office PowerPoint</Application>
  <PresentationFormat>Широкоэкранный</PresentationFormat>
  <Paragraphs>46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Arial</vt:lpstr>
      <vt:lpstr>Century Gothic</vt:lpstr>
      <vt:lpstr>Сетка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q</dc:creator>
  <cp:lastModifiedBy>Константин Рженев</cp:lastModifiedBy>
  <cp:revision>29</cp:revision>
  <dcterms:created xsi:type="dcterms:W3CDTF">2019-10-08T04:03:04Z</dcterms:created>
  <dcterms:modified xsi:type="dcterms:W3CDTF">2019-10-11T16:01:56Z</dcterms:modified>
</cp:coreProperties>
</file>