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5C8A2C-E404-4BC3-B2A4-F1B2E35D53B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F635F5-82F0-4E08-A1C0-3D83417A787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617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8A2C-E404-4BC3-B2A4-F1B2E35D53B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35F5-82F0-4E08-A1C0-3D83417A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9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8A2C-E404-4BC3-B2A4-F1B2E35D53B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35F5-82F0-4E08-A1C0-3D83417A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3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8A2C-E404-4BC3-B2A4-F1B2E35D53B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35F5-82F0-4E08-A1C0-3D83417A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28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15C8A2C-E404-4BC3-B2A4-F1B2E35D53B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2F635F5-82F0-4E08-A1C0-3D83417A787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65204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8A2C-E404-4BC3-B2A4-F1B2E35D53B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35F5-82F0-4E08-A1C0-3D83417A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308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8A2C-E404-4BC3-B2A4-F1B2E35D53B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35F5-82F0-4E08-A1C0-3D83417A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422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8A2C-E404-4BC3-B2A4-F1B2E35D53B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35F5-82F0-4E08-A1C0-3D83417A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6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8A2C-E404-4BC3-B2A4-F1B2E35D53B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35F5-82F0-4E08-A1C0-3D83417A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6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15C8A2C-E404-4BC3-B2A4-F1B2E35D53B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2F635F5-82F0-4E08-A1C0-3D83417A78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9487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15C8A2C-E404-4BC3-B2A4-F1B2E35D53B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2F635F5-82F0-4E08-A1C0-3D83417A7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9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15C8A2C-E404-4BC3-B2A4-F1B2E35D53B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2F635F5-82F0-4E08-A1C0-3D83417A787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974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Бизнес-идея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6132786"/>
            <a:ext cx="8045373" cy="58868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ТАРАБАРКО САВЕЛИЙ </a:t>
            </a:r>
            <a:r>
              <a:rPr lang="ru-RU" dirty="0" err="1"/>
              <a:t>александрович</a:t>
            </a:r>
            <a:r>
              <a:rPr lang="ru-RU" dirty="0"/>
              <a:t>, </a:t>
            </a:r>
          </a:p>
          <a:p>
            <a:r>
              <a:rPr lang="ru-RU" dirty="0"/>
              <a:t>УЧЕНИК </a:t>
            </a:r>
            <a:r>
              <a:rPr lang="ru-RU" dirty="0" err="1"/>
              <a:t>ркш</a:t>
            </a:r>
            <a:r>
              <a:rPr lang="ru-RU" dirty="0"/>
              <a:t>-И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728" y="243236"/>
            <a:ext cx="159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В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00287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208964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Обоснование выбора бизнес-идеи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251678" y="1403131"/>
            <a:ext cx="10178322" cy="51632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бизнес-идеей я выбрал «Пекарня на дому».</a:t>
            </a: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же я выбрал именно эту бизнес идею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Выбрал я её, потому что моя тётя умела печь различную выпечку(тортики, булочки, кексы и т.д.). Но в конечном итоге печь пришлось мне.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 пекарня — это отличный вид малого предпринимательства, который подходит почти для любого города.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изготовлением выпечки, которые потребляет большинство населения, занимаются крупные производства. Но эти крупные производители работают по отработанным рецептурам и предложить какие-то неординарные рецепты и изысканную выпечку не могут. Для этого им нужно переоборудовать производство и поменять технологию, что требует немалых затрат.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работа и организация мини пекарни рассчитана на малое количество производимых изделий, но по необычным рецептам – например, диетическая выпечка, торты по семейным домашним рецептам, пироги по старинным бабушкиным рецептам и т. п.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Вложения в бизнес будут всегда и везде. В моём случае это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оборудование и сырьё для изготовления изделий.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312" y="220859"/>
            <a:ext cx="488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</a:t>
            </a:r>
            <a:r>
              <a:rPr lang="ru-RU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3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Представление логотипа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5" t="30249" r="30697" b="30857"/>
          <a:stretch/>
        </p:blipFill>
        <p:spPr>
          <a:xfrm>
            <a:off x="1251678" y="1847928"/>
            <a:ext cx="2259680" cy="2222937"/>
          </a:xfrm>
        </p:spPr>
      </p:pic>
      <p:sp>
        <p:nvSpPr>
          <p:cNvPr id="5" name="TextBox 4"/>
          <p:cNvSpPr txBox="1"/>
          <p:nvPr/>
        </p:nvSpPr>
        <p:spPr>
          <a:xfrm>
            <a:off x="3836727" y="2643665"/>
            <a:ext cx="72679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Логотип состоит из шоколадного торта, находящегося внутри </a:t>
            </a:r>
            <a:r>
              <a:rPr lang="ru-RU" dirty="0" err="1"/>
              <a:t>винка</a:t>
            </a:r>
            <a:r>
              <a:rPr lang="ru-RU" dirty="0"/>
              <a:t> из линий, и названия компании.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Как видно из надписи  «Тортик» на логотипе, можно сделать вывод, что будут изготовляться преимущественно пироги и торты.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Цветовая гамма состоит из яркой середины: красный, коричневый, жёлтый и серого окружения.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При первой попытки создания логотипа, я пытался создать несложный, понятный, приятный на глаз логотип.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1547" y="382385"/>
            <a:ext cx="52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</a:t>
            </a:r>
            <a:r>
              <a:rPr lang="ru-RU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600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208965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Презентация видео-ролика</a:t>
            </a:r>
          </a:p>
        </p:txBody>
      </p:sp>
      <p:pic>
        <p:nvPicPr>
          <p:cNvPr id="4" name="20a284a6ab.720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1678" y="1827221"/>
            <a:ext cx="4148012" cy="4148012"/>
          </a:xfrm>
        </p:spPr>
      </p:pic>
      <p:sp>
        <p:nvSpPr>
          <p:cNvPr id="5" name="TextBox 4"/>
          <p:cNvSpPr txBox="1"/>
          <p:nvPr/>
        </p:nvSpPr>
        <p:spPr>
          <a:xfrm>
            <a:off x="5927835" y="954455"/>
            <a:ext cx="550216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меня это видео было первым опытом в создании виде-роликов. Видео длится 11 секунд.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ролика вы можете непосредственно увидеть логотип компании, также надпись над логотипом, которая даёт понять чем занимается данная компания и какие услуги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 может предоставить эта компания. Ниже представлена скидка (и условие скидки) для большего привлечения покупателей.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даётся информация о местоположении компании и контактные данные для связи(различные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номер. Тел.).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видео-ролик сопровождается весёлой, поднимающей настроение музыкой и лёгкой анимацией.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Ролик был сделан для создания рекламных постов в социальных медиа.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3814" y="2089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С.</a:t>
            </a:r>
          </a:p>
        </p:txBody>
      </p:sp>
    </p:spTree>
    <p:extLst>
      <p:ext uri="{BB962C8B-B14F-4D97-AF65-F5344CB8AC3E}">
        <p14:creationId xmlns:p14="http://schemas.microsoft.com/office/powerpoint/2010/main" val="6908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02505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Описание целевой аудитории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017986"/>
            <a:ext cx="10178322" cy="469812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целевую аудиторию я разделил по возрасту и по уровню состоятельности, и у меня получилось 2 вида ЦА:</a:t>
            </a:r>
          </a:p>
          <a:p>
            <a:pPr marL="0" indent="0">
              <a:buNone/>
            </a:pPr>
            <a:b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 Первый вид ЦА выглядит так: взрослые работающие люди (мужчины/женщины) в возрасте 18 - 45 лет. Эта группа уже имеет примерно средний уровень дохода: 20-35 тыс. руб. Семейное положение этих людей может быть различно, как замужем, так и не замужем, как с детьми, так и без них. Взрослое население активно потребляет классическую выпечку(торты, пироги, пирожки и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выпечку к чаю. Мой товар как раз соответствует этим потребностям и это одна из причин обратиться к моему продукту. За счёт качества своего продукта я могу укрепить доверие имеющихся и в будущем обратившихся ко мне покупателей.</a:t>
            </a:r>
            <a:b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Второй вид ЦА представляется таким: пожилые люди(мужчины/женщины) в возрасте от 45 до 70 лет. Эта группа может иметь, как средний уровень дохода(20-45тыс. руб.), так и может быть уже на пенсии. Семейное положение этих людей также может быть различно, как это было приведено в предыдущем виде ЦА. Пожилая аудитория ориентирована на недорогие виды выпечки, но с гарантированным качеством. Мой продукт вполне может угодить этим критериям - это будет причиной купить именно мой продукт.</a:t>
            </a:r>
            <a:b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900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27019" y="0"/>
            <a:ext cx="44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endParaRPr lang="ru-RU" dirty="0"/>
          </a:p>
          <a:p>
            <a:r>
              <a:rPr lang="en-US" sz="2400" dirty="0">
                <a:latin typeface="+mj-lt"/>
              </a:rPr>
              <a:t>A</a:t>
            </a:r>
            <a:r>
              <a:rPr lang="ru-RU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87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22767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Портрет покупателя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4173" y="1237595"/>
            <a:ext cx="10555013" cy="3665480"/>
          </a:xfrm>
        </p:spPr>
        <p:txBody>
          <a:bodyPr numCol="3"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Демографические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Пол: женский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29 лет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положение: замужем, в семье 1 ребёнок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Высшее образование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Дизайнер интерьера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дохода: дизайн интерьера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дохода: чуть выше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(40-70 тыс. руб.)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Географические</a:t>
            </a:r>
          </a:p>
          <a:p>
            <a:pPr marL="0" indent="0" algn="ctr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Страна: Россия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Населённый пункт: преимущественно город Улан-Удэ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64173" y="402163"/>
            <a:ext cx="709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  <a:cs typeface="Times New Roman" panose="02020603050405020304" pitchFamily="18" charset="0"/>
              </a:rPr>
              <a:t>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1678" y="5044965"/>
            <a:ext cx="9656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Хобби: отдых с семьёй, чтение, ведение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Потребности: вкусная еда на заказ к празднику или домой к чаю.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Требования: вкусный, качественный, недорогой продукт(выпечка).</a:t>
            </a:r>
          </a:p>
        </p:txBody>
      </p:sp>
    </p:spTree>
    <p:extLst>
      <p:ext uri="{BB962C8B-B14F-4D97-AF65-F5344CB8AC3E}">
        <p14:creationId xmlns:p14="http://schemas.microsoft.com/office/powerpoint/2010/main" val="310854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264" y="2542261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66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4009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167</TotalTime>
  <Words>717</Words>
  <Application>Microsoft Office PowerPoint</Application>
  <PresentationFormat>Широкоэкранный</PresentationFormat>
  <Paragraphs>63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Corbel</vt:lpstr>
      <vt:lpstr>Courier New</vt:lpstr>
      <vt:lpstr>Gill Sans MT</vt:lpstr>
      <vt:lpstr>Impact</vt:lpstr>
      <vt:lpstr>Times New Roman</vt:lpstr>
      <vt:lpstr>Badge</vt:lpstr>
      <vt:lpstr>Бизнес-идея</vt:lpstr>
      <vt:lpstr>Обоснование выбора бизнес-идеи</vt:lpstr>
      <vt:lpstr>Представление логотипа</vt:lpstr>
      <vt:lpstr>Презентация видео-ролика</vt:lpstr>
      <vt:lpstr>Описание целевой аудитории</vt:lpstr>
      <vt:lpstr>Портрет покупателя 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Бизнем-идея</dc:title>
  <dc:creator>Admin</dc:creator>
  <cp:lastModifiedBy>1 1</cp:lastModifiedBy>
  <cp:revision>16</cp:revision>
  <dcterms:created xsi:type="dcterms:W3CDTF">2020-09-13T12:53:08Z</dcterms:created>
  <dcterms:modified xsi:type="dcterms:W3CDTF">2020-09-17T02:28:58Z</dcterms:modified>
</cp:coreProperties>
</file>