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7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7" r:id="rId19"/>
    <p:sldId id="278" r:id="rId20"/>
    <p:sldId id="279" r:id="rId21"/>
    <p:sldId id="280" r:id="rId22"/>
    <p:sldId id="281" r:id="rId23"/>
    <p:sldId id="282" r:id="rId24"/>
    <p:sldId id="298" r:id="rId25"/>
    <p:sldId id="299" r:id="rId26"/>
    <p:sldId id="287" r:id="rId27"/>
    <p:sldId id="288" r:id="rId28"/>
    <p:sldId id="289" r:id="rId29"/>
    <p:sldId id="290" r:id="rId30"/>
    <p:sldId id="291" r:id="rId31"/>
    <p:sldId id="294" r:id="rId32"/>
    <p:sldId id="293" r:id="rId33"/>
    <p:sldId id="292" r:id="rId34"/>
    <p:sldId id="295" r:id="rId35"/>
    <p:sldId id="29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B4A6-386C-4648-909F-07C702BD0F4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375-C982-42DE-8E33-8DE53CDD6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010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B4A6-386C-4648-909F-07C702BD0F4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375-C982-42DE-8E33-8DE53CDD6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95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B4A6-386C-4648-909F-07C702BD0F4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375-C982-42DE-8E33-8DE53CDD6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91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B4A6-386C-4648-909F-07C702BD0F4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375-C982-42DE-8E33-8DE53CDD6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156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B4A6-386C-4648-909F-07C702BD0F4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375-C982-42DE-8E33-8DE53CDD6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59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B4A6-386C-4648-909F-07C702BD0F4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375-C982-42DE-8E33-8DE53CDD6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881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B4A6-386C-4648-909F-07C702BD0F4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375-C982-42DE-8E33-8DE53CDD6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005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B4A6-386C-4648-909F-07C702BD0F4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375-C982-42DE-8E33-8DE53CDD6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6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B4A6-386C-4648-909F-07C702BD0F4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375-C982-42DE-8E33-8DE53CDD6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00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B4A6-386C-4648-909F-07C702BD0F4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375-C982-42DE-8E33-8DE53CDD6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906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B4A6-386C-4648-909F-07C702BD0F4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375-C982-42DE-8E33-8DE53CDD6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89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2B4A6-386C-4648-909F-07C702BD0F48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4375-C982-42DE-8E33-8DE53CDD6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819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5328591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090213"/>
            <a:ext cx="6400800" cy="121910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Семинар по внедрению профессиональных стандартов в </a:t>
            </a:r>
            <a:r>
              <a:rPr lang="ru-RU" sz="2400" b="1" dirty="0" smtClean="0">
                <a:solidFill>
                  <a:schemeClr val="tx1"/>
                </a:solidFill>
              </a:rPr>
              <a:t>учреждениях дополнительного образования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279" t="27280" r="48781" b="36368"/>
          <a:stretch/>
        </p:blipFill>
        <p:spPr>
          <a:xfrm>
            <a:off x="579472" y="404664"/>
            <a:ext cx="7848872" cy="468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1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19" t="12687" r="35199" b="22172"/>
          <a:stretch/>
        </p:blipFill>
        <p:spPr>
          <a:xfrm>
            <a:off x="779139" y="404813"/>
            <a:ext cx="7585722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2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41" t="13158" r="27543" b="22982"/>
          <a:stretch/>
        </p:blipFill>
        <p:spPr>
          <a:xfrm>
            <a:off x="323528" y="404664"/>
            <a:ext cx="836327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5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15" t="12455" r="35175" b="22749"/>
          <a:stretch/>
        </p:blipFill>
        <p:spPr>
          <a:xfrm>
            <a:off x="709654" y="404813"/>
            <a:ext cx="7724691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5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77" t="10962" r="33707" b="19917"/>
          <a:stretch/>
        </p:blipFill>
        <p:spPr>
          <a:xfrm>
            <a:off x="766945" y="404813"/>
            <a:ext cx="7610109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0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088" t="29064" r="29649" b="18772"/>
          <a:stretch/>
        </p:blipFill>
        <p:spPr>
          <a:xfrm>
            <a:off x="467545" y="332656"/>
            <a:ext cx="8136904" cy="59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1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61" t="19240" r="33728" b="28129"/>
          <a:stretch/>
        </p:blipFill>
        <p:spPr>
          <a:xfrm>
            <a:off x="457200" y="332656"/>
            <a:ext cx="8229600" cy="583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6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4936" cy="572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6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920880" cy="57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18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560840" cy="586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84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37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13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7" t="12283" r="40385" b="32824"/>
          <a:stretch/>
        </p:blipFill>
        <p:spPr bwMode="auto">
          <a:xfrm>
            <a:off x="683569" y="548680"/>
            <a:ext cx="756084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2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11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704856" cy="572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9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920880" cy="589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4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36904" cy="56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09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32656"/>
            <a:ext cx="8208912" cy="57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39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08911" cy="56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3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68951" cy="590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63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04664"/>
            <a:ext cx="799288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06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8136904" cy="572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20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579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44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20" t="12421" r="35050" b="22306"/>
          <a:stretch/>
        </p:blipFill>
        <p:spPr>
          <a:xfrm>
            <a:off x="539552" y="333374"/>
            <a:ext cx="8208912" cy="604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9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4664"/>
            <a:ext cx="8280920" cy="572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22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577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62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848872" cy="571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28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3" cy="572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84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640959" cy="56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02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3329781"/>
            <a:ext cx="4533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35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30994" cy="6106690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образования и науки РФ от 26 июля 2017 г. №703 «Об утверждении Плана мероприятий («дорожной карты») Министерства образования и науки Российской Федерации по формированию и введению национальной системы учительского роста» </a:t>
            </a:r>
            <a:r>
              <a:rPr lang="ru-RU" alt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(Опубликован 10.08.2017 г.)</a:t>
            </a:r>
            <a:br>
              <a:rPr lang="ru-RU" alt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5" t="29793" r="38345" b="32323"/>
          <a:stretch>
            <a:fillRect/>
          </a:stretch>
        </p:blipFill>
        <p:spPr bwMode="auto">
          <a:xfrm>
            <a:off x="5004048" y="260649"/>
            <a:ext cx="3682753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73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956" t="31637" r="30965" b="19006"/>
          <a:stretch/>
        </p:blipFill>
        <p:spPr>
          <a:xfrm>
            <a:off x="539552" y="260648"/>
            <a:ext cx="799288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0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18" t="12421" r="35050" b="24295"/>
          <a:stretch/>
        </p:blipFill>
        <p:spPr>
          <a:xfrm>
            <a:off x="395536" y="260648"/>
            <a:ext cx="8424935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3" t="11423" r="40020" b="28233"/>
          <a:stretch/>
        </p:blipFill>
        <p:spPr bwMode="auto">
          <a:xfrm>
            <a:off x="683568" y="332656"/>
            <a:ext cx="770485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93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0919" cy="586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9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368" t="17994" r="35796" b="22438"/>
          <a:stretch/>
        </p:blipFill>
        <p:spPr>
          <a:xfrm>
            <a:off x="487980" y="404813"/>
            <a:ext cx="8168039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3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15</Words>
  <Application>Microsoft Office PowerPoint</Application>
  <PresentationFormat>Экран (4:3)</PresentationFormat>
  <Paragraphs>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Приказ Министерства образования и науки РФ от 26 июля 2017 г. №703 «Об утверждении Плана мероприятий («дорожной карты») Министерства образования и науки Российской Федерации по формированию и введению национальной системы учительского роста» (Опубликован 10.08.2017 г.)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</cp:revision>
  <dcterms:created xsi:type="dcterms:W3CDTF">2019-10-17T07:11:07Z</dcterms:created>
  <dcterms:modified xsi:type="dcterms:W3CDTF">2019-10-18T08:01:02Z</dcterms:modified>
</cp:coreProperties>
</file>