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8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547260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Контакты: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«Молодежный центр Республики Бурятия»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Ранжурова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д.8,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502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21-44-03, 89503877146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13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Контакты: ГБУ «Молодежный центр Республики Бурятия»  ул. Ранжурова, д.8, каб. 502 21-44-03, 89503877146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Эржэна Никифорова</dc:creator>
  <cp:lastModifiedBy>Зоя Александровна</cp:lastModifiedBy>
  <cp:revision>4</cp:revision>
  <dcterms:created xsi:type="dcterms:W3CDTF">2020-02-14T03:18:27Z</dcterms:created>
  <dcterms:modified xsi:type="dcterms:W3CDTF">2020-02-14T04:15:32Z</dcterms:modified>
</cp:coreProperties>
</file>