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1" r:id="rId3"/>
    <p:sldId id="272" r:id="rId4"/>
    <p:sldId id="269" r:id="rId5"/>
    <p:sldId id="274" r:id="rId6"/>
    <p:sldId id="268" r:id="rId7"/>
    <p:sldId id="273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22758-9E32-4776-ADE1-0F01E312F2B8}" type="datetimeFigureOut">
              <a:rPr lang="ru-RU" smtClean="0"/>
              <a:pPr/>
              <a:t>14.02.2020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78F15-6170-45B2-B3E1-F39EE307BF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707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22758-9E32-4776-ADE1-0F01E312F2B8}" type="datetimeFigureOut">
              <a:rPr lang="ru-RU" smtClean="0"/>
              <a:pPr/>
              <a:t>14.02.2020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78F15-6170-45B2-B3E1-F39EE307BF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3126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22758-9E32-4776-ADE1-0F01E312F2B8}" type="datetimeFigureOut">
              <a:rPr lang="ru-RU" smtClean="0"/>
              <a:pPr/>
              <a:t>14.02.2020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78F15-6170-45B2-B3E1-F39EE307BF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5638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22758-9E32-4776-ADE1-0F01E312F2B8}" type="datetimeFigureOut">
              <a:rPr lang="ru-RU" smtClean="0"/>
              <a:pPr/>
              <a:t>14.02.2020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78F15-6170-45B2-B3E1-F39EE307BF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025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22758-9E32-4776-ADE1-0F01E312F2B8}" type="datetimeFigureOut">
              <a:rPr lang="ru-RU" smtClean="0"/>
              <a:pPr/>
              <a:t>14.02.2020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78F15-6170-45B2-B3E1-F39EE307BF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68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22758-9E32-4776-ADE1-0F01E312F2B8}" type="datetimeFigureOut">
              <a:rPr lang="ru-RU" smtClean="0"/>
              <a:pPr/>
              <a:t>14.02.2020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78F15-6170-45B2-B3E1-F39EE307BF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157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22758-9E32-4776-ADE1-0F01E312F2B8}" type="datetimeFigureOut">
              <a:rPr lang="ru-RU" smtClean="0"/>
              <a:pPr/>
              <a:t>14.02.2020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78F15-6170-45B2-B3E1-F39EE307BF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8599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22758-9E32-4776-ADE1-0F01E312F2B8}" type="datetimeFigureOut">
              <a:rPr lang="ru-RU" smtClean="0"/>
              <a:pPr/>
              <a:t>14.02.2020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78F15-6170-45B2-B3E1-F39EE307BF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364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22758-9E32-4776-ADE1-0F01E312F2B8}" type="datetimeFigureOut">
              <a:rPr lang="ru-RU" smtClean="0"/>
              <a:pPr/>
              <a:t>14.02.2020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78F15-6170-45B2-B3E1-F39EE307BF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329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22758-9E32-4776-ADE1-0F01E312F2B8}" type="datetimeFigureOut">
              <a:rPr lang="ru-RU" smtClean="0"/>
              <a:pPr/>
              <a:t>14.02.2020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78F15-6170-45B2-B3E1-F39EE307BF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5023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22758-9E32-4776-ADE1-0F01E312F2B8}" type="datetimeFigureOut">
              <a:rPr lang="ru-RU" smtClean="0"/>
              <a:pPr/>
              <a:t>14.02.2020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578F15-6170-45B2-B3E1-F39EE307BF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7950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722758-9E32-4776-ADE1-0F01E312F2B8}" type="datetimeFigureOut">
              <a:rPr lang="ru-RU" smtClean="0"/>
              <a:pPr/>
              <a:t>14.02.2020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578F15-6170-45B2-B3E1-F39EE307BF6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980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http://kuzneckfoto.ru/wp-content/uploads/2008/07/primer-fon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Заголовок 1"/>
          <p:cNvSpPr>
            <a:spLocks noGrp="1"/>
          </p:cNvSpPr>
          <p:nvPr>
            <p:ph type="title"/>
          </p:nvPr>
        </p:nvSpPr>
        <p:spPr>
          <a:xfrm>
            <a:off x="251525" y="1246251"/>
            <a:ext cx="8248651" cy="2795588"/>
          </a:xfrm>
        </p:spPr>
        <p:txBody>
          <a:bodyPr>
            <a:normAutofit/>
          </a:bodyPr>
          <a:lstStyle/>
          <a:p>
            <a:r>
              <a:rPr lang="ru-RU" b="1" i="1" dirty="0"/>
              <a:t> Об организации и обеспечении отдыха и оздоровления детей в Республике Бурятия</a:t>
            </a:r>
            <a:br>
              <a:rPr lang="ru-RU" dirty="0"/>
            </a:br>
            <a:endParaRPr lang="ru-RU" altLang="ru-RU" b="1" spc="49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2052" name="Прямоугольник 5"/>
          <p:cNvSpPr>
            <a:spLocks noChangeArrowheads="1"/>
          </p:cNvSpPr>
          <p:nvPr/>
        </p:nvSpPr>
        <p:spPr bwMode="auto">
          <a:xfrm>
            <a:off x="179516" y="4643453"/>
            <a:ext cx="844379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  <a:tab pos="115824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ЗАМЕСТИТЕЛЬ МИНИСТРА СПОРТА И МОЛОДЕЖНОЙ ПОЛИТИКИ РЕСПУБЛИКИ БУРЯТИЯ</a:t>
            </a:r>
          </a:p>
          <a:p>
            <a:pPr eaLnBrk="1" hangingPunct="1"/>
            <a:endParaRPr lang="ru-RU" alt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altLang="ru-RU" sz="2000" b="1" dirty="0">
                <a:latin typeface="Times New Roman" pitchFamily="18" charset="0"/>
                <a:cs typeface="Times New Roman" pitchFamily="18" charset="0"/>
              </a:rPr>
              <a:t>КОЗЫРЕВ ИВАН ВАЛЕРЬЕВИЧ</a:t>
            </a:r>
            <a:endParaRPr lang="ru-RU" alt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http://egov-buryatia.ru/fileadmin/uprdoc/gossymbols/489px-Coat_of_Arms_of_Buryatiy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400" y="214294"/>
            <a:ext cx="815108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54" name="Прямоугольник 5"/>
          <p:cNvSpPr>
            <a:spLocks noChangeArrowheads="1"/>
          </p:cNvSpPr>
          <p:nvPr/>
        </p:nvSpPr>
        <p:spPr bwMode="auto">
          <a:xfrm>
            <a:off x="3429012" y="428636"/>
            <a:ext cx="395446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ru-RU" altLang="ru-RU" sz="1100" b="1" dirty="0">
                <a:latin typeface="Cambria" pitchFamily="18" charset="0"/>
              </a:rPr>
              <a:t>МИНИСТЕРСТВО СПОРТА И МОЛОДЕЖНОЙ ПОЛИТИКИ РЕСПУБЛИКИ БУРЯТИЯ</a:t>
            </a:r>
          </a:p>
        </p:txBody>
      </p:sp>
    </p:spTree>
    <p:extLst>
      <p:ext uri="{BB962C8B-B14F-4D97-AF65-F5344CB8AC3E}">
        <p14:creationId xmlns:p14="http://schemas.microsoft.com/office/powerpoint/2010/main" val="29118345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C:\Temp\Rar$DRa0.129\15 ноября-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1995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Женя\МинСпорта\29 января\29 января-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739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44571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3" name="Picture 5" descr="C:\Temp\Rar$DRa0.398\7 октября-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46112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E:\Женя\МинСпорта\презента\Презентация-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0"/>
            <a:ext cx="9468544" cy="68615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E:\Женя\МинСпорта\презента\Презентация-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0"/>
            <a:ext cx="9468544" cy="68615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3887" y="857250"/>
            <a:ext cx="3636226" cy="5143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967" y="857250"/>
            <a:ext cx="7252067" cy="51435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757" y="857250"/>
            <a:ext cx="7272487" cy="51435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967" y="857250"/>
            <a:ext cx="7252067" cy="51435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967" y="857250"/>
            <a:ext cx="7252067" cy="51435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967" y="857250"/>
            <a:ext cx="7252067" cy="51435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967" y="857250"/>
            <a:ext cx="7252067" cy="51435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" y="0"/>
            <a:ext cx="91407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9162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C:\Temp\Rar$DRa0.109\15 ноября-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412455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729</TotalTime>
  <Words>31</Words>
  <Application>Microsoft Office PowerPoint</Application>
  <PresentationFormat>Экран (4:3)</PresentationFormat>
  <Paragraphs>5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Cambria</vt:lpstr>
      <vt:lpstr>Times New Roman</vt:lpstr>
      <vt:lpstr>Тема Office</vt:lpstr>
      <vt:lpstr> Об организации и обеспечении отдыха и оздоровления детей в Республике Бурятия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Александра</dc:creator>
  <cp:lastModifiedBy>User User</cp:lastModifiedBy>
  <cp:revision>11</cp:revision>
  <dcterms:created xsi:type="dcterms:W3CDTF">2019-02-14T00:51:38Z</dcterms:created>
  <dcterms:modified xsi:type="dcterms:W3CDTF">2020-02-14T04:34:02Z</dcterms:modified>
</cp:coreProperties>
</file>