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sldIdLst>
    <p:sldId id="256" r:id="rId2"/>
    <p:sldId id="263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70" r:id="rId12"/>
    <p:sldId id="272" r:id="rId13"/>
    <p:sldId id="271" r:id="rId14"/>
    <p:sldId id="267" r:id="rId15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Albertus Nova" panose="020E0503040304020304" pitchFamily="34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AA Futured" pitchFamily="2" charset="-5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5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3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7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46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8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2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3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9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2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5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5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3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52736"/>
            <a:ext cx="8229600" cy="2147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68040" y="2288354"/>
            <a:ext cx="6768752" cy="26642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AA Futured" pitchFamily="2" charset="-52"/>
              </a:rPr>
              <a:t>Лето 2019 года 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AA Futured" pitchFamily="2" charset="-52"/>
              </a:rPr>
              <a:t>Отчёт</a:t>
            </a:r>
            <a:r>
              <a:rPr lang="ru-RU" sz="4000" dirty="0" smtClean="0">
                <a:solidFill>
                  <a:schemeClr val="tx1"/>
                </a:solidFill>
                <a:latin typeface="AA Futured" pitchFamily="2" charset="-52"/>
              </a:rPr>
              <a:t> </a:t>
            </a:r>
            <a:endParaRPr lang="en-US" sz="4000" dirty="0" smtClean="0">
              <a:solidFill>
                <a:schemeClr val="tx1"/>
              </a:solidFill>
              <a:latin typeface="AA Futured" pitchFamily="2" charset="-52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A Futured" pitchFamily="2" charset="-52"/>
              </a:rPr>
              <a:t>о </a:t>
            </a:r>
            <a:r>
              <a:rPr lang="ru-RU" sz="2400" dirty="0" smtClean="0">
                <a:solidFill>
                  <a:schemeClr val="tx1"/>
                </a:solidFill>
                <a:latin typeface="AA Futured" pitchFamily="2" charset="-52"/>
              </a:rPr>
              <a:t>деятельности лагеря дневного пребывания и лагеря </a:t>
            </a:r>
            <a:r>
              <a:rPr lang="ru-RU" sz="2400" dirty="0" smtClean="0">
                <a:solidFill>
                  <a:schemeClr val="tx1"/>
                </a:solidFill>
                <a:latin typeface="AA Futured" pitchFamily="2" charset="-52"/>
              </a:rPr>
              <a:t>труда </a:t>
            </a:r>
            <a:r>
              <a:rPr lang="ru-RU" sz="2400" dirty="0" smtClean="0">
                <a:solidFill>
                  <a:schemeClr val="tx1"/>
                </a:solidFill>
                <a:latin typeface="AA Futured" pitchFamily="2" charset="-52"/>
              </a:rPr>
              <a:t>и отдыха 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931002" y="5238643"/>
            <a:ext cx="35057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dirty="0" err="1">
                <a:solidFill>
                  <a:srgbClr val="0070C0"/>
                </a:solidFill>
              </a:rPr>
              <a:t>Бальчинова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Венера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lang="ru-RU" altLang="ru-RU" sz="2400" dirty="0" err="1">
                <a:solidFill>
                  <a:srgbClr val="0070C0"/>
                </a:solidFill>
              </a:rPr>
              <a:t>Данзановна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endParaRPr lang="ru-RU" altLang="ru-RU" sz="2400" noProof="0" dirty="0">
              <a:solidFill>
                <a:srgbClr val="0070C0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 smtClean="0">
                <a:solidFill>
                  <a:srgbClr val="0070C0"/>
                </a:solidFill>
              </a:rPr>
              <a:t>(начальник лагеря)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77" y="764704"/>
            <a:ext cx="4690875" cy="150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26" y="243041"/>
            <a:ext cx="6707088" cy="12101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lbertus Nova" panose="020E0503040304020304" pitchFamily="34" charset="0"/>
              </a:rPr>
              <a:t>Участие в фестивале технического творчества и современных технологий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lbertus Nova" panose="020E05030403040203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lbertus Nova" panose="020E0503040304020304" pitchFamily="34" charset="0"/>
              </a:rPr>
              <a:t>«Взлётная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lbertus Nova" panose="020E0503040304020304" pitchFamily="34" charset="0"/>
              </a:rPr>
              <a:t>полоса – 2019»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lbertus Nova" panose="020E0503040304020304" pitchFamily="34" charset="0"/>
            </a:endParaRPr>
          </a:p>
        </p:txBody>
      </p:sp>
      <p:pic>
        <p:nvPicPr>
          <p:cNvPr id="6146" name="Picture 2" descr="C:\Users\Вера Цыреновна\Desktop\фото мак\IMG-9036ae5b6ffa5bcd5b90c347afae20c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02408">
            <a:off x="425245" y="1874533"/>
            <a:ext cx="2715083" cy="2715083"/>
          </a:xfrm>
          <a:prstGeom prst="rect">
            <a:avLst/>
          </a:prstGeom>
          <a:noFill/>
        </p:spPr>
      </p:pic>
      <p:pic>
        <p:nvPicPr>
          <p:cNvPr id="6148" name="Picture 4" descr="C:\Users\Вера Цыреновна\Desktop\фото мак\IMG-c88a10e487707078fcc3f79f89f48ec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660" y="3265258"/>
            <a:ext cx="3245516" cy="3245516"/>
          </a:xfrm>
          <a:prstGeom prst="rect">
            <a:avLst/>
          </a:prstGeom>
          <a:noFill/>
        </p:spPr>
      </p:pic>
      <p:pic>
        <p:nvPicPr>
          <p:cNvPr id="6147" name="Picture 3" descr="C:\Users\Вера Цыреновна\Desktop\фото мак\IMG-a0eff8ca47edf1940da8dc3f15a1a2a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9708">
            <a:off x="5091942" y="1599653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464496" cy="1800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ИГРОВАЯ ПРОГРАММА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«Праздник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каждый день»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D:\кристаллы\20190621_121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791836" cy="31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ристаллы\20190611_122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35134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0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кристаллы\20190621_1112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788022" y="1700808"/>
            <a:ext cx="415355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кристаллы\20190531_141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70685" y="2780928"/>
            <a:ext cx="4087555" cy="366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6799" y="548680"/>
            <a:ext cx="4538465" cy="1320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ИГРОВАЯ ПРОГРАММА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«Праздник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каждый день»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8374" y="332656"/>
            <a:ext cx="7013946" cy="115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Толерантная игра «Давайте жить дружно!»</a:t>
            </a:r>
          </a:p>
          <a:p>
            <a:r>
              <a:rPr lang="ru-RU" sz="2400" b="1" dirty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 в Музей У-УАЗ « Быть на высоте!»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8" name="Рисунок 7" descr="D:\кристаллы\20190611_101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48981"/>
            <a:ext cx="4032448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ристаллы\20190620_144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84668"/>
            <a:ext cx="4032448" cy="306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0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573016"/>
            <a:ext cx="8424936" cy="830997"/>
          </a:xfrm>
          <a:prstGeom prst="rect">
            <a:avLst/>
          </a:prstGeom>
          <a:effectLst>
            <a:glow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Благодарю за внимание</a:t>
            </a:r>
            <a:r>
              <a:rPr lang="ru-RU" altLang="ru-RU" sz="48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54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50710"/>
              </p:ext>
            </p:extLst>
          </p:nvPr>
        </p:nvGraphicFramePr>
        <p:xfrm>
          <a:off x="611560" y="2276870"/>
          <a:ext cx="8136904" cy="376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Детский клуб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Тип лагеря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дней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Возраст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Питание, медицинское обслуживание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Буревестник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ЛДП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7 до 14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ЛДП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7 до 14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Контакт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ЛТО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14 до 15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 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76672"/>
            <a:ext cx="4690875" cy="15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6408712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Нормативно-правовая </a:t>
            </a:r>
            <a:r>
              <a:rPr lang="ru-RU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документация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ea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ea typeface="Times New Roman"/>
              </a:rPr>
              <a:t>Положение о лагере </a:t>
            </a:r>
            <a:r>
              <a:rPr lang="ru-RU" sz="2000" dirty="0" smtClean="0">
                <a:ea typeface="Times New Roman"/>
              </a:rPr>
              <a:t>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/>
              </a:rPr>
              <a:t>Правила </a:t>
            </a:r>
            <a:r>
              <a:rPr lang="ru-RU" sz="2000" dirty="0">
                <a:ea typeface="Times New Roman"/>
              </a:rPr>
              <a:t>внутреннего трудового распорядка 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ea typeface="Times New Roman"/>
              </a:rPr>
              <a:t>Режим работы лагеря; 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000" dirty="0" smtClean="0">
                <a:latin typeface="Calibri"/>
                <a:ea typeface="Times New Roman"/>
                <a:cs typeface="Times New Roman"/>
              </a:rPr>
              <a:t>Санитарно-эпидемиологическое </a:t>
            </a:r>
            <a:r>
              <a:rPr lang="ru-RU" sz="2000" dirty="0">
                <a:latin typeface="Calibri"/>
                <a:ea typeface="Times New Roman"/>
                <a:cs typeface="Times New Roman"/>
              </a:rPr>
              <a:t>заключение на организацию отдыха и оздоровления детей</a:t>
            </a:r>
            <a:r>
              <a:rPr lang="ru-RU" sz="2000" dirty="0">
                <a:ea typeface="Times New Roman"/>
              </a:rPr>
              <a:t>;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000" dirty="0" smtClean="0">
                <a:ea typeface="Times New Roman"/>
              </a:rPr>
              <a:t>Образовательные программы;</a:t>
            </a:r>
            <a:endParaRPr lang="ru-RU" sz="2000" dirty="0">
              <a:ea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/>
              </a:rPr>
              <a:t>Журнал </a:t>
            </a:r>
            <a:r>
              <a:rPr lang="ru-RU" sz="2000" dirty="0">
                <a:ea typeface="Times New Roman"/>
              </a:rPr>
              <a:t>регистрации заявлений </a:t>
            </a:r>
            <a:r>
              <a:rPr lang="ru-RU" sz="2000" dirty="0" smtClean="0">
                <a:ea typeface="Times New Roman"/>
              </a:rPr>
              <a:t>от родителей на </a:t>
            </a:r>
            <a:r>
              <a:rPr lang="ru-RU" sz="2000" dirty="0">
                <a:ea typeface="Times New Roman"/>
              </a:rPr>
              <a:t>получение </a:t>
            </a:r>
            <a:r>
              <a:rPr lang="ru-RU" sz="2000" dirty="0" smtClean="0">
                <a:ea typeface="Times New Roman"/>
              </a:rPr>
              <a:t>путевок;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Журнал выдачи путевок </a:t>
            </a:r>
            <a:r>
              <a:rPr lang="ru-RU" sz="2000" dirty="0" smtClean="0">
                <a:ea typeface="Times New Roman"/>
              </a:rPr>
              <a:t>родителям;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/>
              </a:rPr>
              <a:t>Табель посещаемости детей;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ea typeface="Times New Roman"/>
              </a:rPr>
              <a:t>Д</a:t>
            </a:r>
            <a:r>
              <a:rPr lang="ru-RU" sz="2000" dirty="0" smtClean="0">
                <a:ea typeface="Times New Roman"/>
              </a:rPr>
              <a:t>оговоры </a:t>
            </a:r>
            <a:r>
              <a:rPr lang="ru-RU" sz="2000" dirty="0">
                <a:ea typeface="Times New Roman"/>
              </a:rPr>
              <a:t>на оказание услуг и поставку товаров.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60648"/>
            <a:ext cx="4690875" cy="15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6989817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Режим работы лагеря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36068"/>
              </p:ext>
            </p:extLst>
          </p:nvPr>
        </p:nvGraphicFramePr>
        <p:xfrm>
          <a:off x="683568" y="1412776"/>
          <a:ext cx="6624736" cy="4968546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Индивидуальный прием детей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8.00 – 8.20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Зарядка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08.20 – 08.30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Утренняя линейка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 – 08.40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Завтрак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9.00 – 10.00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538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по плану отрядов, общественно полезный труд, организация и проведение коллективных творческих дел, медицинские осмотры, прогулки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– 12.00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Оздоровительные процедуры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12.00 – 13.00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– 14.00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Организационные мероприятия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14.00 – 14.30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Уход домой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0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Открытие трудовой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смены (отряд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Молодёжный»)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Вера Цыреновна\Desktop\фото мак\IMG-46bf0214bc441239c067ffe9a8ca1698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7704" y="2060848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20" y="32225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Благоустройство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приклубной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территории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ера Цыреновна\Desktop\фото мак\IMG-4ef539b9a0f09aa9836415a8044bcb5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125659" cy="2125659"/>
          </a:xfrm>
          <a:prstGeom prst="rect">
            <a:avLst/>
          </a:prstGeom>
          <a:noFill/>
        </p:spPr>
      </p:pic>
      <p:pic>
        <p:nvPicPr>
          <p:cNvPr id="2051" name="Picture 3" descr="C:\Users\Вера Цыреновна\Desktop\фото мак\IMG-2af0fa0ddc2067294178257b902125c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88"/>
            <a:ext cx="2209781" cy="2209781"/>
          </a:xfrm>
          <a:prstGeom prst="rect">
            <a:avLst/>
          </a:prstGeom>
          <a:noFill/>
        </p:spPr>
      </p:pic>
      <p:pic>
        <p:nvPicPr>
          <p:cNvPr id="2054" name="Picture 6" descr="C:\Users\Вера Цыреновна\Desktop\фото мак\IMG-100df4981328812a616e044b54a3d97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85926"/>
            <a:ext cx="2214554" cy="2214554"/>
          </a:xfrm>
          <a:prstGeom prst="rect">
            <a:avLst/>
          </a:prstGeom>
          <a:noFill/>
        </p:spPr>
      </p:pic>
      <p:pic>
        <p:nvPicPr>
          <p:cNvPr id="2055" name="Picture 7" descr="C:\Users\Вера Цыреновна\Desktop\фото мак\IMG-75538c7ef5177f3312311b6a622abea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2357430" cy="2357430"/>
          </a:xfrm>
          <a:prstGeom prst="rect">
            <a:avLst/>
          </a:prstGeom>
          <a:noFill/>
        </p:spPr>
      </p:pic>
      <p:pic>
        <p:nvPicPr>
          <p:cNvPr id="2056" name="Picture 8" descr="C:\Users\Вера Цыреновна\Desktop\фото мак\IMG-afd312c4844a53a716f06d77fe2c87f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143380"/>
            <a:ext cx="2285992" cy="2285992"/>
          </a:xfrm>
          <a:prstGeom prst="rect">
            <a:avLst/>
          </a:prstGeom>
          <a:noFill/>
        </p:spPr>
      </p:pic>
      <p:pic>
        <p:nvPicPr>
          <p:cNvPr id="2057" name="Picture 9" descr="C:\Users\Вера Цыреновна\Desktop\фото мак\IMG-b08acb705808133289a9abab4ed08f1b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286256"/>
            <a:ext cx="214311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00" y="180430"/>
            <a:ext cx="7643192" cy="10972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Выезд в ЛТО «Чайка» 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высадка овощных культур)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Вера Цыреновна\Desktop\фото мак\IMG-c2e0d2bef61b17e77589e6947c1ba1a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96" y="2473514"/>
            <a:ext cx="2214578" cy="2214578"/>
          </a:xfrm>
          <a:prstGeom prst="rect">
            <a:avLst/>
          </a:prstGeom>
          <a:noFill/>
        </p:spPr>
      </p:pic>
      <p:pic>
        <p:nvPicPr>
          <p:cNvPr id="3075" name="Picture 3" descr="C:\Users\Вера Цыреновна\Desktop\фото мак\IMG-d0e40b8ec3dbc42d4097d75e7ab3f6a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054" y="1277650"/>
            <a:ext cx="1714512" cy="1714512"/>
          </a:xfrm>
          <a:prstGeom prst="rect">
            <a:avLst/>
          </a:prstGeom>
          <a:noFill/>
        </p:spPr>
      </p:pic>
      <p:pic>
        <p:nvPicPr>
          <p:cNvPr id="3076" name="Picture 4" descr="C:\Users\Вера Цыреновна\Desktop\фото мак\IMG-0b981aa3ceaf1621570a4d4897d733d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146" y="1277650"/>
            <a:ext cx="1714512" cy="1714512"/>
          </a:xfrm>
          <a:prstGeom prst="rect">
            <a:avLst/>
          </a:prstGeom>
          <a:noFill/>
        </p:spPr>
      </p:pic>
      <p:pic>
        <p:nvPicPr>
          <p:cNvPr id="3077" name="Picture 5" descr="C:\Users\Вера Цыреновна\Desktop\фото мак\IMG-1509b18fac2cf841a77469d013c30e4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2764" y="2564904"/>
            <a:ext cx="2214578" cy="2214578"/>
          </a:xfrm>
          <a:prstGeom prst="rect">
            <a:avLst/>
          </a:prstGeom>
          <a:noFill/>
        </p:spPr>
      </p:pic>
      <p:pic>
        <p:nvPicPr>
          <p:cNvPr id="3078" name="Picture 6" descr="C:\Users\Вера Цыреновна\Desktop\фото мак\IMG-c084047633f03937e1aa33937bc3d0e8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214686"/>
            <a:ext cx="3643338" cy="294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7330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 smtClean="0">
                <a:solidFill>
                  <a:srgbClr val="0070C0"/>
                </a:solidFill>
                <a:latin typeface="Albertus Nova" panose="020E0503040304020304" pitchFamily="34" charset="0"/>
              </a:rPr>
              <a:t>Досуговая</a:t>
            </a:r>
            <a:r>
              <a:rPr lang="ru-RU" sz="3000" dirty="0" smtClean="0">
                <a:solidFill>
                  <a:srgbClr val="0070C0"/>
                </a:solidFill>
                <a:latin typeface="Albertus Nova" panose="020E0503040304020304" pitchFamily="34" charset="0"/>
              </a:rPr>
              <a:t> деятельность: спортивно - развлекательные мероприятия </a:t>
            </a:r>
            <a:endParaRPr lang="ru-RU" sz="3000" dirty="0">
              <a:solidFill>
                <a:srgbClr val="0070C0"/>
              </a:solidFill>
              <a:latin typeface="Albertus Nova" panose="020E0503040304020304" pitchFamily="34" charset="0"/>
            </a:endParaRPr>
          </a:p>
        </p:txBody>
      </p:sp>
      <p:pic>
        <p:nvPicPr>
          <p:cNvPr id="4098" name="Picture 2" descr="C:\Users\Вера Цыреновна\Desktop\фото мак\IMG-5c2b85a129de782ba02443e663caf5d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38141"/>
            <a:ext cx="2736304" cy="2736304"/>
          </a:xfrm>
          <a:prstGeom prst="rect">
            <a:avLst/>
          </a:prstGeom>
          <a:noFill/>
        </p:spPr>
      </p:pic>
      <p:pic>
        <p:nvPicPr>
          <p:cNvPr id="4099" name="Picture 3" descr="C:\Users\Вера Цыреновна\Desktop\фото мак\IMG-53dfc3c890f20af97698dd34e24b01c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2571768" cy="2571768"/>
          </a:xfrm>
          <a:prstGeom prst="rect">
            <a:avLst/>
          </a:prstGeom>
          <a:noFill/>
        </p:spPr>
      </p:pic>
      <p:pic>
        <p:nvPicPr>
          <p:cNvPr id="4100" name="Picture 4" descr="C:\Users\Вера Цыреновна\Desktop\фото мак\IMG-a837ee24dbf9b2513513022ee489f91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08"/>
            <a:ext cx="2559798" cy="2559798"/>
          </a:xfrm>
          <a:prstGeom prst="rect">
            <a:avLst/>
          </a:prstGeom>
          <a:noFill/>
        </p:spPr>
      </p:pic>
      <p:pic>
        <p:nvPicPr>
          <p:cNvPr id="4101" name="Picture 5" descr="C:\Users\Вера Цыреновна\Desktop\фото мак\IMG-b193a0926ed77959935051e35080992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6854"/>
            <a:ext cx="2566856" cy="2566856"/>
          </a:xfrm>
          <a:prstGeom prst="rect">
            <a:avLst/>
          </a:prstGeom>
          <a:noFill/>
        </p:spPr>
      </p:pic>
      <p:pic>
        <p:nvPicPr>
          <p:cNvPr id="4102" name="Picture 6" descr="C:\Users\Вера Цыреновна\Desktop\фото мак\IMG-2979b64968a79e1361c1721ad95252d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07194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189" y="764704"/>
            <a:ext cx="4401536" cy="15977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AA Futured" pitchFamily="2" charset="-52"/>
              </a:rPr>
              <a:t>Сдача </a:t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AA Futured" pitchFamily="2" charset="-52"/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AA Futured" pitchFamily="2" charset="-52"/>
              </a:rPr>
              <a:t>норм ГТО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AA Futured" pitchFamily="2" charset="-52"/>
            </a:endParaRPr>
          </a:p>
        </p:txBody>
      </p:sp>
      <p:pic>
        <p:nvPicPr>
          <p:cNvPr id="5122" name="Picture 2" descr="C:\Users\Вера Цыреновна\Desktop\фото мак\IMG-7dae59f4d6d23c73f47a2e53a08d6d20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61174">
            <a:off x="487195" y="1252007"/>
            <a:ext cx="2143140" cy="2857520"/>
          </a:xfrm>
          <a:prstGeom prst="rect">
            <a:avLst/>
          </a:prstGeom>
          <a:noFill/>
        </p:spPr>
      </p:pic>
      <p:pic>
        <p:nvPicPr>
          <p:cNvPr id="5123" name="Picture 3" descr="C:\Users\Вера Цыреновна\Desktop\фото мак\IMG-a6eba7f5a4d36c4f87083a9e09bef66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149" y="3573016"/>
            <a:ext cx="3619525" cy="2714644"/>
          </a:xfrm>
          <a:prstGeom prst="rect">
            <a:avLst/>
          </a:prstGeom>
          <a:noFill/>
        </p:spPr>
      </p:pic>
      <p:pic>
        <p:nvPicPr>
          <p:cNvPr id="5124" name="Picture 4" descr="C:\Users\Вера Цыреновна\Desktop\фото мак\IMG-aec21cf7497520ef5ae08c2ffb13f53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4327">
            <a:off x="6235253" y="1158988"/>
            <a:ext cx="2244515" cy="29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207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Wingdings 3</vt:lpstr>
      <vt:lpstr>Century Gothic</vt:lpstr>
      <vt:lpstr>Arial</vt:lpstr>
      <vt:lpstr>Times New Roman</vt:lpstr>
      <vt:lpstr>Albertus Nova</vt:lpstr>
      <vt:lpstr>Trebuchet MS</vt:lpstr>
      <vt:lpstr>AA Futured</vt:lpstr>
      <vt:lpstr>Calibri</vt:lpstr>
      <vt:lpstr>Аспект</vt:lpstr>
      <vt:lpstr>      </vt:lpstr>
      <vt:lpstr>Презентация PowerPoint</vt:lpstr>
      <vt:lpstr>Презентация PowerPoint</vt:lpstr>
      <vt:lpstr>Режим работы лагеря</vt:lpstr>
      <vt:lpstr>Открытие трудовой смены (отряд «Молодёжный»)</vt:lpstr>
      <vt:lpstr>Благоустройство  приклубной территории</vt:lpstr>
      <vt:lpstr>Выезд в ЛТО «Чайка»    (высадка овощных культур)</vt:lpstr>
      <vt:lpstr>Досуговая деятельность: спортивно - развлекательные мероприятия </vt:lpstr>
      <vt:lpstr>Сдача  норм ГТО</vt:lpstr>
      <vt:lpstr>Участие в фестивале технического творчества и современных технологий «Взлётная полоса – 2019»</vt:lpstr>
      <vt:lpstr>ИГРОВАЯ ПРОГРАММА «Праздник каждый день»</vt:lpstr>
      <vt:lpstr>ИГРОВАЯ ПРОГРАММА «Праздник каждый день»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«Центр дополнительного образования «Эдельвейс» г. Улан-Удэ (МАОУ ДО ЦДО «Эдельвейс)</dc:title>
  <dc:creator>Вера Цыреновна</dc:creator>
  <cp:lastModifiedBy>Константин Рженев</cp:lastModifiedBy>
  <cp:revision>44</cp:revision>
  <dcterms:created xsi:type="dcterms:W3CDTF">2019-06-27T01:27:23Z</dcterms:created>
  <dcterms:modified xsi:type="dcterms:W3CDTF">2019-08-29T04:41:40Z</dcterms:modified>
</cp:coreProperties>
</file>