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43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104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54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03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5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55462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37967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12996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18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3613056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463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442ADBA-1617-4ADA-BD4B-4198F0F9C696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39FABCE-1198-4012-A092-ED1A90ACCDB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7014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000" dirty="0" smtClean="0"/>
              <a:t>Создание и продвижение</a:t>
            </a:r>
            <a:br>
              <a:rPr lang="ru-RU" sz="2000" dirty="0" smtClean="0"/>
            </a:br>
            <a:r>
              <a:rPr lang="ru-RU" sz="2000" dirty="0" smtClean="0"/>
              <a:t> веб-сайтов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ТАРАБАРКО САВЕЛИЙ </a:t>
            </a:r>
            <a:r>
              <a:rPr lang="ru-RU" dirty="0" err="1"/>
              <a:t>александрович</a:t>
            </a:r>
            <a:r>
              <a:rPr lang="ru-RU" dirty="0"/>
              <a:t>, </a:t>
            </a:r>
          </a:p>
          <a:p>
            <a:r>
              <a:rPr lang="ru-RU" dirty="0"/>
              <a:t>УЧЕНИК </a:t>
            </a:r>
            <a:r>
              <a:rPr lang="ru-RU" dirty="0" err="1"/>
              <a:t>ркш</a:t>
            </a:r>
            <a:r>
              <a:rPr lang="ru-RU" dirty="0"/>
              <a:t>-И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74515" y="175058"/>
            <a:ext cx="12080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43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Способ разработки сайта и его обоснование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2088860"/>
            <a:ext cx="10178322" cy="393334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создал сайт, не обладая никакими техническими знаниями и навыками программирования, с помощью специального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сервира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конструктора сайтов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Wix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создавал сайт с помощью него потому, что он подходит для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качественных простых сайтов и не очень сложных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многостраничных, а также потому, что с ним справится даже совсем новичков. </a:t>
            </a:r>
          </a:p>
          <a:p>
            <a:pPr marL="0" indent="0">
              <a:buNone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люсы: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Гибкий редактор, который при желании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сделать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интересные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проекты. Множество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бесплатных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функции. Возможность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добавлять свой собственный код в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и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Встроенная CRM (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CRM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система управления взаимоотношениями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клиентами).</a:t>
            </a:r>
            <a:b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минусы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выбор функции приводит к тому, что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придется долго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разбираться.</a:t>
            </a:r>
            <a:b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функции докупаются отдельно.</a:t>
            </a:r>
          </a:p>
        </p:txBody>
      </p:sp>
    </p:spTree>
    <p:extLst>
      <p:ext uri="{BB962C8B-B14F-4D97-AF65-F5344CB8AC3E}">
        <p14:creationId xmlns:p14="http://schemas.microsoft.com/office/powerpoint/2010/main" val="858950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97159"/>
            <a:ext cx="10178322" cy="4481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Размещение контента на сайте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78" y="1080556"/>
            <a:ext cx="2082739" cy="1664263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77" y="2779997"/>
            <a:ext cx="2082739" cy="280976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448" y="1080556"/>
            <a:ext cx="2082739" cy="282326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448" y="3903824"/>
            <a:ext cx="2082739" cy="147334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820" y="1080556"/>
            <a:ext cx="2084458" cy="275997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418" y="3903824"/>
            <a:ext cx="2084458" cy="220412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248" y="778924"/>
            <a:ext cx="2083918" cy="31249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4281" y="778924"/>
            <a:ext cx="1668666" cy="122059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7861" y="3703833"/>
            <a:ext cx="2081750" cy="3154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309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256550"/>
            <a:ext cx="10178322" cy="149213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инструменты для продвижения сайтов</a:t>
            </a:r>
            <a:br>
              <a:rPr lang="ru-RU" sz="3600" dirty="0" smtClean="0"/>
            </a:br>
            <a:r>
              <a:rPr lang="ru-RU" sz="3600" dirty="0" smtClean="0"/>
              <a:t>метрики веб-аналитики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748681"/>
            <a:ext cx="10178322" cy="462695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Инструментом для продвижения сайтов и выбрал - «Яндекс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Метрика» https: //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metrika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yandex.ru/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«Метрики» легко устанавливается на сайт, и после этого вы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уже собираете всю информацию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отчете можно выбрать сегменты (например, смотреть только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пользователей, которые пришли с рекламы), метрики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(например, сколько страниц посмотрели посетители с рекламы) и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объединить параметры (например, в отчете «пол» добавить параметры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*возраст», «страница входа» и другие).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посмотреть карты ссылок, кликов и скроллинга, аналитику форм,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вебвизор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(видеозаписи визитов) и отдельные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неперсонализированные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отчеты по каждому посетителю (сколько раз заходил, с каких источников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устройств и т. д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Яндекс. Метрика проще для понимания и подходит новичкам тогда, как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Analytics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больше устроен для иностранцев и подходит профи.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106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222994"/>
            <a:ext cx="10178322" cy="1492132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инструменты для продвижения сайтов</a:t>
            </a:r>
            <a:br>
              <a:rPr lang="ru-RU" sz="3600" dirty="0"/>
            </a:br>
            <a:r>
              <a:rPr lang="ru-RU" sz="3600" dirty="0" smtClean="0"/>
              <a:t>контекстная </a:t>
            </a:r>
            <a:r>
              <a:rPr lang="ru-RU" sz="3600" smtClean="0"/>
              <a:t>екама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1678" y="1782662"/>
            <a:ext cx="10178322" cy="397218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контекстной рекламы можно использовать сервис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AdWords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AdWords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удобный интерфейс и множество инструментов для создания эффективных рекламных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015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231383"/>
            <a:ext cx="10178322" cy="1492132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инструменты для продвижения сайтов</a:t>
            </a:r>
            <a:br>
              <a:rPr lang="ru-RU" sz="3600" dirty="0"/>
            </a:br>
            <a:r>
              <a:rPr lang="en-US" sz="3600" dirty="0" err="1" smtClean="0"/>
              <a:t>seo</a:t>
            </a:r>
            <a:r>
              <a:rPr lang="ru-RU" sz="3600" dirty="0" smtClean="0"/>
              <a:t>-продвижение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SEO- продвижении лучше работать по всем направления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SEO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SEO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optimization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(работа с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метатегами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читаемые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адреса, разметка, работа с ядром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сайта, перелинковка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(работа с содержимым на сайте)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off-site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priority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(ссылки на сайт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ресурсов)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SEO (мобильная версия,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адаптивность, безопасность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скорость загрузки сайта)</a:t>
            </a:r>
          </a:p>
        </p:txBody>
      </p:sp>
    </p:spTree>
    <p:extLst>
      <p:ext uri="{BB962C8B-B14F-4D97-AF65-F5344CB8AC3E}">
        <p14:creationId xmlns:p14="http://schemas.microsoft.com/office/powerpoint/2010/main" val="4104924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72</TotalTime>
  <Words>335</Words>
  <Application>Microsoft Office PowerPoint</Application>
  <PresentationFormat>Широкоэкранный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Corbel</vt:lpstr>
      <vt:lpstr>Courier New</vt:lpstr>
      <vt:lpstr>Gill Sans MT</vt:lpstr>
      <vt:lpstr>Impact</vt:lpstr>
      <vt:lpstr>Times New Roman</vt:lpstr>
      <vt:lpstr>Badge</vt:lpstr>
      <vt:lpstr>Создание и продвижение  веб-сайтов</vt:lpstr>
      <vt:lpstr>Способ разработки сайта и его обоснование</vt:lpstr>
      <vt:lpstr>Размещение контента на сайте</vt:lpstr>
      <vt:lpstr>инструменты для продвижения сайтов метрики веб-аналитики</vt:lpstr>
      <vt:lpstr>инструменты для продвижения сайтов контекстная екама</vt:lpstr>
      <vt:lpstr>инструменты для продвижения сайтов seo-продвижение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и продвижение  веб-сайтов</dc:title>
  <dc:creator>Admin</dc:creator>
  <cp:lastModifiedBy>Admin</cp:lastModifiedBy>
  <cp:revision>8</cp:revision>
  <dcterms:created xsi:type="dcterms:W3CDTF">2020-09-16T17:36:16Z</dcterms:created>
  <dcterms:modified xsi:type="dcterms:W3CDTF">2020-09-16T18:48:21Z</dcterms:modified>
</cp:coreProperties>
</file>