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png" ContentType="image/pn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44786" y="436967"/>
            <a:ext cx="9603826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Formular-Medium"/>
                <a:cs typeface="Formular-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B1C20"/>
                </a:solidFill>
                <a:latin typeface="Formular-Medium"/>
                <a:cs typeface="Formular-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B1C20"/>
                </a:solidFill>
                <a:latin typeface="Formular-Medium"/>
                <a:cs typeface="Formular-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2961049" y="8"/>
            <a:ext cx="7731125" cy="1160145"/>
          </a:xfrm>
          <a:custGeom>
            <a:avLst/>
            <a:gdLst/>
            <a:ahLst/>
            <a:cxnLst/>
            <a:rect l="l" t="t" r="r" b="b"/>
            <a:pathLst>
              <a:path w="7731125" h="1160145">
                <a:moveTo>
                  <a:pt x="7730947" y="0"/>
                </a:moveTo>
                <a:lnTo>
                  <a:pt x="489902" y="0"/>
                </a:lnTo>
                <a:lnTo>
                  <a:pt x="0" y="1159624"/>
                </a:lnTo>
                <a:lnTo>
                  <a:pt x="7730947" y="1159624"/>
                </a:lnTo>
                <a:lnTo>
                  <a:pt x="7730947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B1C20"/>
                </a:solidFill>
                <a:latin typeface="Formular-Medium"/>
                <a:cs typeface="Formular-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9725" y="257604"/>
            <a:ext cx="4253948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B1C20"/>
                </a:solidFill>
                <a:latin typeface="Formular-Medium"/>
                <a:cs typeface="Formular-Medium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6.jpg"/><Relationship Id="rId6" Type="http://schemas.openxmlformats.org/officeDocument/2006/relationships/image" Target="../media/image7.jpg"/><Relationship Id="rId7" Type="http://schemas.openxmlformats.org/officeDocument/2006/relationships/image" Target="../media/image8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g"/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jpg"/><Relationship Id="rId6" Type="http://schemas.openxmlformats.org/officeDocument/2006/relationships/image" Target="../media/image13.jpg"/><Relationship Id="rId7" Type="http://schemas.openxmlformats.org/officeDocument/2006/relationships/image" Target="../media/image14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003" cy="75592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10692130" cy="7559675"/>
          </a:xfrm>
          <a:custGeom>
            <a:avLst/>
            <a:gdLst/>
            <a:ahLst/>
            <a:cxnLst/>
            <a:rect l="l" t="t" r="r" b="b"/>
            <a:pathLst>
              <a:path w="10692130" h="7559675">
                <a:moveTo>
                  <a:pt x="10692003" y="7559306"/>
                </a:moveTo>
                <a:lnTo>
                  <a:pt x="0" y="7559306"/>
                </a:lnTo>
                <a:lnTo>
                  <a:pt x="0" y="0"/>
                </a:lnTo>
                <a:lnTo>
                  <a:pt x="10692003" y="0"/>
                </a:lnTo>
                <a:lnTo>
                  <a:pt x="10692003" y="7559306"/>
                </a:lnTo>
                <a:close/>
              </a:path>
            </a:pathLst>
          </a:custGeom>
          <a:solidFill>
            <a:srgbClr val="1B1C20">
              <a:alpha val="5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758106" y="8"/>
            <a:ext cx="3934460" cy="7560309"/>
          </a:xfrm>
          <a:custGeom>
            <a:avLst/>
            <a:gdLst/>
            <a:ahLst/>
            <a:cxnLst/>
            <a:rect l="l" t="t" r="r" b="b"/>
            <a:pathLst>
              <a:path w="3934459" h="7560309">
                <a:moveTo>
                  <a:pt x="3933888" y="0"/>
                </a:moveTo>
                <a:lnTo>
                  <a:pt x="3742753" y="0"/>
                </a:lnTo>
                <a:lnTo>
                  <a:pt x="0" y="7559992"/>
                </a:lnTo>
                <a:lnTo>
                  <a:pt x="3933888" y="7559992"/>
                </a:lnTo>
                <a:lnTo>
                  <a:pt x="3933888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112260" y="6109920"/>
            <a:ext cx="2091055" cy="99123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sz="3000" spc="-120">
                <a:solidFill>
                  <a:srgbClr val="1B1C20"/>
                </a:solidFill>
                <a:latin typeface="Formular-Medium"/>
                <a:cs typeface="Formular-Medium"/>
              </a:rPr>
              <a:t>т.</a:t>
            </a:r>
            <a:r>
              <a:rPr dirty="0" sz="3000" spc="-75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3000" spc="5">
                <a:solidFill>
                  <a:srgbClr val="1B1C20"/>
                </a:solidFill>
                <a:latin typeface="Formular-Medium"/>
                <a:cs typeface="Formular-Medium"/>
              </a:rPr>
              <a:t>29-99-99</a:t>
            </a:r>
            <a:endParaRPr sz="3000">
              <a:latin typeface="Formular-Medium"/>
              <a:cs typeface="Formular-Medium"/>
            </a:endParaRPr>
          </a:p>
          <a:p>
            <a:pPr marL="291465">
              <a:lnSpc>
                <a:spcPct val="100000"/>
              </a:lnSpc>
              <a:spcBef>
                <a:spcPts val="200"/>
              </a:spcBef>
            </a:pPr>
            <a:r>
              <a:rPr dirty="0" sz="3000" spc="-30" b="1">
                <a:solidFill>
                  <a:srgbClr val="1B1C20"/>
                </a:solidFill>
                <a:latin typeface="Formular"/>
                <a:cs typeface="Formular"/>
              </a:rPr>
              <a:t>t</a:t>
            </a:r>
            <a:r>
              <a:rPr dirty="0" sz="3000" spc="-35" b="1">
                <a:solidFill>
                  <a:srgbClr val="1B1C20"/>
                </a:solidFill>
                <a:latin typeface="Formular"/>
                <a:cs typeface="Formular"/>
              </a:rPr>
              <a:t>a</a:t>
            </a:r>
            <a:r>
              <a:rPr dirty="0" sz="3000" spc="-45" b="1">
                <a:solidFill>
                  <a:srgbClr val="1B1C20"/>
                </a:solidFill>
                <a:latin typeface="Formular"/>
                <a:cs typeface="Formular"/>
              </a:rPr>
              <a:t>x</a:t>
            </a:r>
            <a:r>
              <a:rPr dirty="0" sz="3000" spc="-35" b="1">
                <a:solidFill>
                  <a:srgbClr val="1B1C20"/>
                </a:solidFill>
                <a:latin typeface="Formular"/>
                <a:cs typeface="Formular"/>
              </a:rPr>
              <a:t>i</a:t>
            </a:r>
            <a:r>
              <a:rPr dirty="0" sz="3000" spc="-10" b="1">
                <a:solidFill>
                  <a:srgbClr val="1B1C20"/>
                </a:solidFill>
                <a:latin typeface="Formular"/>
                <a:cs typeface="Formular"/>
              </a:rPr>
              <a:t>m</a:t>
            </a:r>
            <a:r>
              <a:rPr dirty="0" sz="3000" spc="-5" b="1">
                <a:solidFill>
                  <a:srgbClr val="1B1C20"/>
                </a:solidFill>
                <a:latin typeface="Formular"/>
                <a:cs typeface="Formular"/>
              </a:rPr>
              <a:t>a</a:t>
            </a:r>
            <a:r>
              <a:rPr dirty="0" sz="3000" spc="-20" b="1">
                <a:solidFill>
                  <a:srgbClr val="1B1C20"/>
                </a:solidFill>
                <a:latin typeface="Formular"/>
                <a:cs typeface="Formular"/>
              </a:rPr>
              <a:t>.</a:t>
            </a:r>
            <a:r>
              <a:rPr dirty="0" sz="3000" spc="-30" b="1">
                <a:solidFill>
                  <a:srgbClr val="1B1C20"/>
                </a:solidFill>
                <a:latin typeface="Formular"/>
                <a:cs typeface="Formular"/>
              </a:rPr>
              <a:t>r</a:t>
            </a:r>
            <a:r>
              <a:rPr dirty="0" sz="3000" b="1">
                <a:solidFill>
                  <a:srgbClr val="1B1C20"/>
                </a:solidFill>
                <a:latin typeface="Formular"/>
                <a:cs typeface="Formular"/>
              </a:rPr>
              <a:t>u</a:t>
            </a:r>
            <a:endParaRPr sz="3000">
              <a:latin typeface="Formular"/>
              <a:cs typeface="Form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2904" y="5414524"/>
            <a:ext cx="3213100" cy="1016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500" spc="-260">
                <a:solidFill>
                  <a:srgbClr val="FFFFFF"/>
                </a:solidFill>
                <a:latin typeface="Formular-Medium"/>
                <a:cs typeface="Formular-Medium"/>
              </a:rPr>
              <a:t>детские</a:t>
            </a:r>
            <a:endParaRPr sz="6500">
              <a:latin typeface="Formular-Medium"/>
              <a:cs typeface="Formular-Medium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2904" y="6176460"/>
            <a:ext cx="4184015" cy="1016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500" spc="-254">
                <a:solidFill>
                  <a:srgbClr val="FFFFFF"/>
                </a:solidFill>
                <a:latin typeface="Formular-Medium"/>
                <a:cs typeface="Formular-Medium"/>
              </a:rPr>
              <a:t>перевозки</a:t>
            </a:r>
            <a:endParaRPr sz="6500">
              <a:latin typeface="Formular-Medium"/>
              <a:cs typeface="Formular-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8388" y="4892335"/>
            <a:ext cx="4116704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-150">
                <a:solidFill>
                  <a:srgbClr val="FFFFFF"/>
                </a:solidFill>
                <a:latin typeface="Formular-Medium"/>
                <a:cs typeface="Formular-Medium"/>
              </a:rPr>
              <a:t>о</a:t>
            </a:r>
            <a:r>
              <a:rPr dirty="0" sz="4000" spc="-140">
                <a:solidFill>
                  <a:srgbClr val="FFFFFF"/>
                </a:solidFill>
                <a:latin typeface="Formular-Medium"/>
                <a:cs typeface="Formular-Medium"/>
              </a:rPr>
              <a:t>р</a:t>
            </a:r>
            <a:r>
              <a:rPr dirty="0" sz="4000" spc="-150">
                <a:solidFill>
                  <a:srgbClr val="FFFFFF"/>
                </a:solidFill>
                <a:latin typeface="Formular-Medium"/>
                <a:cs typeface="Formular-Medium"/>
              </a:rPr>
              <a:t>г</a:t>
            </a:r>
            <a:r>
              <a:rPr dirty="0" sz="4000" spc="-140">
                <a:solidFill>
                  <a:srgbClr val="FFFFFF"/>
                </a:solidFill>
                <a:latin typeface="Formular-Medium"/>
                <a:cs typeface="Formular-Medium"/>
              </a:rPr>
              <a:t>а</a:t>
            </a:r>
            <a:r>
              <a:rPr dirty="0" sz="4000" spc="-155">
                <a:solidFill>
                  <a:srgbClr val="FFFFFF"/>
                </a:solidFill>
                <a:latin typeface="Formular-Medium"/>
                <a:cs typeface="Formular-Medium"/>
              </a:rPr>
              <a:t>ни</a:t>
            </a:r>
            <a:r>
              <a:rPr dirty="0" sz="4000" spc="-150">
                <a:solidFill>
                  <a:srgbClr val="FFFFFF"/>
                </a:solidFill>
                <a:latin typeface="Formular-Medium"/>
                <a:cs typeface="Formular-Medium"/>
              </a:rPr>
              <a:t>з</a:t>
            </a:r>
            <a:r>
              <a:rPr dirty="0" sz="4000" spc="-145">
                <a:solidFill>
                  <a:srgbClr val="FFFFFF"/>
                </a:solidFill>
                <a:latin typeface="Formular-Medium"/>
                <a:cs typeface="Formular-Medium"/>
              </a:rPr>
              <a:t>о</a:t>
            </a:r>
            <a:r>
              <a:rPr dirty="0" sz="4000" spc="-110">
                <a:solidFill>
                  <a:srgbClr val="FFFFFF"/>
                </a:solidFill>
                <a:latin typeface="Formular-Medium"/>
                <a:cs typeface="Formular-Medium"/>
              </a:rPr>
              <a:t>в</a:t>
            </a:r>
            <a:r>
              <a:rPr dirty="0" sz="4000" spc="-140">
                <a:solidFill>
                  <a:srgbClr val="FFFFFF"/>
                </a:solidFill>
                <a:latin typeface="Formular-Medium"/>
                <a:cs typeface="Formular-Medium"/>
              </a:rPr>
              <a:t>а</a:t>
            </a:r>
            <a:r>
              <a:rPr dirty="0" sz="4000" spc="-155">
                <a:solidFill>
                  <a:srgbClr val="FFFFFF"/>
                </a:solidFill>
                <a:latin typeface="Formular-Medium"/>
                <a:cs typeface="Formular-Medium"/>
              </a:rPr>
              <a:t>нн</a:t>
            </a:r>
            <a:r>
              <a:rPr dirty="0" sz="4000" spc="-140">
                <a:solidFill>
                  <a:srgbClr val="FFFFFF"/>
                </a:solidFill>
                <a:latin typeface="Formular-Medium"/>
                <a:cs typeface="Formular-Medium"/>
              </a:rPr>
              <a:t>ы</a:t>
            </a:r>
            <a:r>
              <a:rPr dirty="0" sz="4000">
                <a:solidFill>
                  <a:srgbClr val="FFFFFF"/>
                </a:solidFill>
                <a:latin typeface="Formular-Medium"/>
                <a:cs typeface="Formular-Medium"/>
              </a:rPr>
              <a:t>е</a:t>
            </a:r>
            <a:endParaRPr sz="4000">
              <a:latin typeface="Formular-Medium"/>
              <a:cs typeface="Formular-Medium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8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45"/>
                </a:lnTo>
                <a:lnTo>
                  <a:pt x="3120161" y="1344345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395240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68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07608" y="541853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207"/>
                </a:moveTo>
                <a:lnTo>
                  <a:pt x="77647" y="59207"/>
                </a:lnTo>
                <a:lnTo>
                  <a:pt x="77647" y="286867"/>
                </a:lnTo>
                <a:lnTo>
                  <a:pt x="79590" y="288823"/>
                </a:lnTo>
                <a:lnTo>
                  <a:pt x="134899" y="288823"/>
                </a:lnTo>
                <a:lnTo>
                  <a:pt x="136855" y="286867"/>
                </a:lnTo>
                <a:lnTo>
                  <a:pt x="136855" y="59207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55"/>
                </a:lnTo>
                <a:lnTo>
                  <a:pt x="0" y="57264"/>
                </a:lnTo>
                <a:lnTo>
                  <a:pt x="1943" y="59207"/>
                </a:lnTo>
                <a:lnTo>
                  <a:pt x="212547" y="59207"/>
                </a:lnTo>
                <a:lnTo>
                  <a:pt x="214502" y="57264"/>
                </a:lnTo>
                <a:lnTo>
                  <a:pt x="214502" y="1955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341381" y="537349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8"/>
                </a:lnTo>
                <a:lnTo>
                  <a:pt x="61140" y="28824"/>
                </a:lnTo>
                <a:lnTo>
                  <a:pt x="28824" y="61140"/>
                </a:lnTo>
                <a:lnTo>
                  <a:pt x="7618" y="102090"/>
                </a:lnTo>
                <a:lnTo>
                  <a:pt x="0" y="149199"/>
                </a:lnTo>
                <a:lnTo>
                  <a:pt x="7618" y="196308"/>
                </a:lnTo>
                <a:lnTo>
                  <a:pt x="28824" y="237258"/>
                </a:lnTo>
                <a:lnTo>
                  <a:pt x="61140" y="269574"/>
                </a:lnTo>
                <a:lnTo>
                  <a:pt x="102090" y="290780"/>
                </a:lnTo>
                <a:lnTo>
                  <a:pt x="149199" y="298399"/>
                </a:lnTo>
                <a:lnTo>
                  <a:pt x="196308" y="290780"/>
                </a:lnTo>
                <a:lnTo>
                  <a:pt x="237258" y="269574"/>
                </a:lnTo>
                <a:lnTo>
                  <a:pt x="267641" y="239191"/>
                </a:lnTo>
                <a:lnTo>
                  <a:pt x="149199" y="239191"/>
                </a:lnTo>
                <a:lnTo>
                  <a:pt x="114205" y="232108"/>
                </a:lnTo>
                <a:lnTo>
                  <a:pt x="85596" y="212802"/>
                </a:lnTo>
                <a:lnTo>
                  <a:pt x="66291" y="184193"/>
                </a:lnTo>
                <a:lnTo>
                  <a:pt x="59207" y="149199"/>
                </a:lnTo>
                <a:lnTo>
                  <a:pt x="66291" y="114205"/>
                </a:lnTo>
                <a:lnTo>
                  <a:pt x="85596" y="85596"/>
                </a:lnTo>
                <a:lnTo>
                  <a:pt x="114205" y="66291"/>
                </a:lnTo>
                <a:lnTo>
                  <a:pt x="149199" y="59207"/>
                </a:lnTo>
                <a:lnTo>
                  <a:pt x="267641" y="59207"/>
                </a:lnTo>
                <a:lnTo>
                  <a:pt x="237258" y="28824"/>
                </a:lnTo>
                <a:lnTo>
                  <a:pt x="196308" y="7618"/>
                </a:lnTo>
                <a:lnTo>
                  <a:pt x="149199" y="0"/>
                </a:lnTo>
                <a:close/>
              </a:path>
              <a:path w="298450" h="298450">
                <a:moveTo>
                  <a:pt x="267641" y="59207"/>
                </a:moveTo>
                <a:lnTo>
                  <a:pt x="149199" y="59207"/>
                </a:lnTo>
                <a:lnTo>
                  <a:pt x="184193" y="66291"/>
                </a:lnTo>
                <a:lnTo>
                  <a:pt x="212802" y="85596"/>
                </a:lnTo>
                <a:lnTo>
                  <a:pt x="232108" y="114205"/>
                </a:lnTo>
                <a:lnTo>
                  <a:pt x="239191" y="149199"/>
                </a:lnTo>
                <a:lnTo>
                  <a:pt x="232108" y="184193"/>
                </a:lnTo>
                <a:lnTo>
                  <a:pt x="212802" y="212802"/>
                </a:lnTo>
                <a:lnTo>
                  <a:pt x="184193" y="232108"/>
                </a:lnTo>
                <a:lnTo>
                  <a:pt x="149199" y="239191"/>
                </a:lnTo>
                <a:lnTo>
                  <a:pt x="267641" y="239191"/>
                </a:lnTo>
                <a:lnTo>
                  <a:pt x="269574" y="237258"/>
                </a:lnTo>
                <a:lnTo>
                  <a:pt x="290780" y="196308"/>
                </a:lnTo>
                <a:lnTo>
                  <a:pt x="298399" y="149199"/>
                </a:lnTo>
                <a:lnTo>
                  <a:pt x="290780" y="102090"/>
                </a:lnTo>
                <a:lnTo>
                  <a:pt x="269574" y="61140"/>
                </a:lnTo>
                <a:lnTo>
                  <a:pt x="267641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594159" y="541858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23"/>
                </a:lnTo>
                <a:lnTo>
                  <a:pt x="57251" y="288823"/>
                </a:lnTo>
                <a:lnTo>
                  <a:pt x="59207" y="286867"/>
                </a:lnTo>
                <a:lnTo>
                  <a:pt x="59207" y="175691"/>
                </a:lnTo>
                <a:lnTo>
                  <a:pt x="154589" y="175691"/>
                </a:lnTo>
                <a:lnTo>
                  <a:pt x="131673" y="144691"/>
                </a:lnTo>
                <a:lnTo>
                  <a:pt x="152514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691"/>
                </a:moveTo>
                <a:lnTo>
                  <a:pt x="80975" y="175691"/>
                </a:lnTo>
                <a:lnTo>
                  <a:pt x="161988" y="285280"/>
                </a:lnTo>
                <a:lnTo>
                  <a:pt x="163614" y="287502"/>
                </a:lnTo>
                <a:lnTo>
                  <a:pt x="166217" y="288823"/>
                </a:lnTo>
                <a:lnTo>
                  <a:pt x="233159" y="288823"/>
                </a:lnTo>
                <a:lnTo>
                  <a:pt x="235204" y="284746"/>
                </a:lnTo>
                <a:lnTo>
                  <a:pt x="154589" y="175691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08"/>
                </a:lnTo>
                <a:lnTo>
                  <a:pt x="78892" y="116497"/>
                </a:lnTo>
                <a:lnTo>
                  <a:pt x="152514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014532" y="536512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70"/>
                </a:lnTo>
                <a:lnTo>
                  <a:pt x="64033" y="294170"/>
                </a:lnTo>
                <a:lnTo>
                  <a:pt x="66230" y="292849"/>
                </a:lnTo>
                <a:lnTo>
                  <a:pt x="88074" y="252844"/>
                </a:lnTo>
                <a:lnTo>
                  <a:pt x="299886" y="252844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86" y="252844"/>
                </a:moveTo>
                <a:lnTo>
                  <a:pt x="232562" y="252844"/>
                </a:lnTo>
                <a:lnTo>
                  <a:pt x="254406" y="292849"/>
                </a:lnTo>
                <a:lnTo>
                  <a:pt x="256603" y="294170"/>
                </a:lnTo>
                <a:lnTo>
                  <a:pt x="277342" y="294170"/>
                </a:lnTo>
                <a:lnTo>
                  <a:pt x="299886" y="252844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334275" y="541863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2"/>
                </a:lnTo>
                <a:lnTo>
                  <a:pt x="12326" y="56462"/>
                </a:lnTo>
                <a:lnTo>
                  <a:pt x="4914" y="92062"/>
                </a:lnTo>
                <a:lnTo>
                  <a:pt x="8947" y="118576"/>
                </a:lnTo>
                <a:lnTo>
                  <a:pt x="20250" y="142101"/>
                </a:lnTo>
                <a:lnTo>
                  <a:pt x="37629" y="161476"/>
                </a:lnTo>
                <a:lnTo>
                  <a:pt x="59893" y="175539"/>
                </a:lnTo>
                <a:lnTo>
                  <a:pt x="0" y="285267"/>
                </a:lnTo>
                <a:lnTo>
                  <a:pt x="2108" y="288810"/>
                </a:lnTo>
                <a:lnTo>
                  <a:pt x="64033" y="288810"/>
                </a:lnTo>
                <a:lnTo>
                  <a:pt x="66230" y="287502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29"/>
                </a:lnTo>
                <a:lnTo>
                  <a:pt x="99491" y="124929"/>
                </a:lnTo>
                <a:lnTo>
                  <a:pt x="85735" y="122271"/>
                </a:lnTo>
                <a:lnTo>
                  <a:pt x="74491" y="115196"/>
                </a:lnTo>
                <a:lnTo>
                  <a:pt x="66905" y="104772"/>
                </a:lnTo>
                <a:lnTo>
                  <a:pt x="64122" y="92062"/>
                </a:lnTo>
                <a:lnTo>
                  <a:pt x="66905" y="79359"/>
                </a:lnTo>
                <a:lnTo>
                  <a:pt x="74491" y="68937"/>
                </a:lnTo>
                <a:lnTo>
                  <a:pt x="85735" y="61860"/>
                </a:lnTo>
                <a:lnTo>
                  <a:pt x="99491" y="59194"/>
                </a:lnTo>
                <a:lnTo>
                  <a:pt x="224358" y="59194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54"/>
                </a:lnTo>
                <a:lnTo>
                  <a:pt x="167093" y="288810"/>
                </a:lnTo>
                <a:lnTo>
                  <a:pt x="222402" y="288810"/>
                </a:lnTo>
                <a:lnTo>
                  <a:pt x="224358" y="286854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194"/>
                </a:moveTo>
                <a:lnTo>
                  <a:pt x="165150" y="59194"/>
                </a:lnTo>
                <a:lnTo>
                  <a:pt x="165150" y="124929"/>
                </a:lnTo>
                <a:lnTo>
                  <a:pt x="224358" y="124929"/>
                </a:lnTo>
                <a:lnTo>
                  <a:pt x="224358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35434" y="536690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92"/>
                </a:lnTo>
                <a:lnTo>
                  <a:pt x="63538" y="293992"/>
                </a:lnTo>
                <a:lnTo>
                  <a:pt x="66471" y="292239"/>
                </a:lnTo>
                <a:lnTo>
                  <a:pt x="88074" y="252666"/>
                </a:lnTo>
                <a:lnTo>
                  <a:pt x="293446" y="252666"/>
                </a:lnTo>
                <a:lnTo>
                  <a:pt x="293446" y="240639"/>
                </a:lnTo>
                <a:lnTo>
                  <a:pt x="267769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4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66"/>
                </a:moveTo>
                <a:lnTo>
                  <a:pt x="232562" y="252666"/>
                </a:lnTo>
                <a:lnTo>
                  <a:pt x="254165" y="292239"/>
                </a:lnTo>
                <a:lnTo>
                  <a:pt x="257098" y="293992"/>
                </a:lnTo>
                <a:lnTo>
                  <a:pt x="293446" y="293992"/>
                </a:lnTo>
                <a:lnTo>
                  <a:pt x="293446" y="252666"/>
                </a:lnTo>
                <a:close/>
              </a:path>
              <a:path w="294005" h="294005">
                <a:moveTo>
                  <a:pt x="227944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69" y="193459"/>
                </a:lnTo>
                <a:lnTo>
                  <a:pt x="227944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64167" y="541855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23"/>
                </a:lnTo>
                <a:lnTo>
                  <a:pt x="134632" y="288823"/>
                </a:lnTo>
                <a:lnTo>
                  <a:pt x="169256" y="281773"/>
                </a:lnTo>
                <a:lnTo>
                  <a:pt x="197558" y="263021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20"/>
                </a:lnTo>
                <a:lnTo>
                  <a:pt x="205464" y="149316"/>
                </a:lnTo>
                <a:lnTo>
                  <a:pt x="192608" y="135978"/>
                </a:lnTo>
                <a:lnTo>
                  <a:pt x="199167" y="124998"/>
                </a:lnTo>
                <a:lnTo>
                  <a:pt x="203255" y="115036"/>
                </a:lnTo>
                <a:lnTo>
                  <a:pt x="59207" y="115036"/>
                </a:lnTo>
                <a:lnTo>
                  <a:pt x="59207" y="59207"/>
                </a:lnTo>
                <a:lnTo>
                  <a:pt x="202347" y="59207"/>
                </a:lnTo>
                <a:lnTo>
                  <a:pt x="201146" y="53433"/>
                </a:lnTo>
                <a:lnTo>
                  <a:pt x="182051" y="25801"/>
                </a:lnTo>
                <a:lnTo>
                  <a:pt x="153749" y="7049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26" y="173786"/>
                </a:lnTo>
                <a:lnTo>
                  <a:pt x="145978" y="176048"/>
                </a:lnTo>
                <a:lnTo>
                  <a:pt x="155587" y="182057"/>
                </a:lnTo>
                <a:lnTo>
                  <a:pt x="162072" y="190910"/>
                </a:lnTo>
                <a:lnTo>
                  <a:pt x="164452" y="201701"/>
                </a:lnTo>
                <a:lnTo>
                  <a:pt x="162007" y="212492"/>
                </a:lnTo>
                <a:lnTo>
                  <a:pt x="155378" y="221345"/>
                </a:lnTo>
                <a:lnTo>
                  <a:pt x="145624" y="227354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7" y="59207"/>
                </a:moveTo>
                <a:lnTo>
                  <a:pt x="118719" y="59207"/>
                </a:lnTo>
                <a:lnTo>
                  <a:pt x="130471" y="61468"/>
                </a:lnTo>
                <a:lnTo>
                  <a:pt x="140080" y="67478"/>
                </a:lnTo>
                <a:lnTo>
                  <a:pt x="146565" y="76330"/>
                </a:lnTo>
                <a:lnTo>
                  <a:pt x="148945" y="87121"/>
                </a:lnTo>
                <a:lnTo>
                  <a:pt x="146565" y="97913"/>
                </a:lnTo>
                <a:lnTo>
                  <a:pt x="140080" y="106765"/>
                </a:lnTo>
                <a:lnTo>
                  <a:pt x="130471" y="112775"/>
                </a:lnTo>
                <a:lnTo>
                  <a:pt x="118719" y="115036"/>
                </a:lnTo>
                <a:lnTo>
                  <a:pt x="203255" y="115036"/>
                </a:lnTo>
                <a:lnTo>
                  <a:pt x="204052" y="113093"/>
                </a:lnTo>
                <a:lnTo>
                  <a:pt x="207101" y="100417"/>
                </a:lnTo>
                <a:lnTo>
                  <a:pt x="208152" y="87121"/>
                </a:lnTo>
                <a:lnTo>
                  <a:pt x="202347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645504" y="536230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85" y="151282"/>
                </a:moveTo>
                <a:lnTo>
                  <a:pt x="96164" y="151282"/>
                </a:lnTo>
                <a:lnTo>
                  <a:pt x="180403" y="297383"/>
                </a:lnTo>
                <a:lnTo>
                  <a:pt x="182092" y="300215"/>
                </a:lnTo>
                <a:lnTo>
                  <a:pt x="186194" y="300215"/>
                </a:lnTo>
                <a:lnTo>
                  <a:pt x="187883" y="297383"/>
                </a:lnTo>
                <a:lnTo>
                  <a:pt x="253669" y="183299"/>
                </a:lnTo>
                <a:lnTo>
                  <a:pt x="184150" y="183299"/>
                </a:lnTo>
                <a:lnTo>
                  <a:pt x="165385" y="151282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06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49"/>
                </a:lnTo>
                <a:lnTo>
                  <a:pt x="58953" y="294449"/>
                </a:lnTo>
                <a:lnTo>
                  <a:pt x="60693" y="293077"/>
                </a:lnTo>
                <a:lnTo>
                  <a:pt x="96164" y="151282"/>
                </a:lnTo>
                <a:lnTo>
                  <a:pt x="165385" y="151282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694" y="150812"/>
                </a:moveTo>
                <a:lnTo>
                  <a:pt x="272402" y="150812"/>
                </a:lnTo>
                <a:lnTo>
                  <a:pt x="308317" y="294449"/>
                </a:lnTo>
                <a:lnTo>
                  <a:pt x="325640" y="294449"/>
                </a:lnTo>
                <a:lnTo>
                  <a:pt x="327101" y="293573"/>
                </a:lnTo>
                <a:lnTo>
                  <a:pt x="355917" y="240766"/>
                </a:lnTo>
                <a:lnTo>
                  <a:pt x="333694" y="150812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9" y="183299"/>
                </a:lnTo>
                <a:lnTo>
                  <a:pt x="272402" y="150812"/>
                </a:lnTo>
                <a:lnTo>
                  <a:pt x="333694" y="150812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3788" y="1877400"/>
            <a:ext cx="285051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185">
                <a:solidFill>
                  <a:srgbClr val="1B1C20"/>
                </a:solidFill>
                <a:latin typeface="Formular-Medium"/>
                <a:cs typeface="Formular-Medium"/>
              </a:rPr>
              <a:t>Водитель</a:t>
            </a:r>
            <a:endParaRPr sz="4800">
              <a:latin typeface="Formular-Medium"/>
              <a:cs typeface="Formular-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5649" y="2884854"/>
            <a:ext cx="7174865" cy="91440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60"/>
              </a:spcBef>
            </a:pPr>
            <a:r>
              <a:rPr dirty="0" sz="2000" spc="-10">
                <a:latin typeface="Formular"/>
                <a:cs typeface="Formular"/>
              </a:rPr>
              <a:t>стаж работы </a:t>
            </a:r>
            <a:r>
              <a:rPr dirty="0" sz="2000">
                <a:latin typeface="Formular"/>
                <a:cs typeface="Formular"/>
              </a:rPr>
              <a:t>в </a:t>
            </a:r>
            <a:r>
              <a:rPr dirty="0" sz="2000" spc="-10">
                <a:latin typeface="Formular"/>
                <a:cs typeface="Formular"/>
              </a:rPr>
              <a:t>качестве </a:t>
            </a:r>
            <a:r>
              <a:rPr dirty="0" sz="2000" spc="-15">
                <a:latin typeface="Formular"/>
                <a:cs typeface="Formular"/>
              </a:rPr>
              <a:t>водителя </a:t>
            </a:r>
            <a:r>
              <a:rPr dirty="0" sz="2000" spc="-10">
                <a:latin typeface="Formular"/>
                <a:cs typeface="Formular"/>
              </a:rPr>
              <a:t>транспортного сред-  </a:t>
            </a:r>
            <a:r>
              <a:rPr dirty="0" sz="2000" spc="-5">
                <a:latin typeface="Formular"/>
                <a:cs typeface="Formular"/>
              </a:rPr>
              <a:t>ства </a:t>
            </a:r>
            <a:r>
              <a:rPr dirty="0" sz="2000" spc="-15">
                <a:latin typeface="Formular"/>
                <a:cs typeface="Formular"/>
              </a:rPr>
              <a:t>категории </a:t>
            </a:r>
            <a:r>
              <a:rPr dirty="0" sz="2000" spc="-10">
                <a:latin typeface="Formular"/>
                <a:cs typeface="Formular"/>
              </a:rPr>
              <a:t>"D" </a:t>
            </a:r>
            <a:r>
              <a:rPr dirty="0" sz="2000" spc="-5">
                <a:latin typeface="Formular"/>
                <a:cs typeface="Formular"/>
              </a:rPr>
              <a:t>не менее </a:t>
            </a:r>
            <a:r>
              <a:rPr dirty="0" sz="2000" spc="-15">
                <a:latin typeface="Formular"/>
                <a:cs typeface="Formular"/>
              </a:rPr>
              <a:t>одного </a:t>
            </a:r>
            <a:r>
              <a:rPr dirty="0" sz="2000" spc="-10">
                <a:latin typeface="Formular"/>
                <a:cs typeface="Formular"/>
              </a:rPr>
              <a:t>года </a:t>
            </a:r>
            <a:r>
              <a:rPr dirty="0" sz="2000">
                <a:latin typeface="Formular"/>
                <a:cs typeface="Formular"/>
              </a:rPr>
              <a:t>на </a:t>
            </a:r>
            <a:r>
              <a:rPr dirty="0" sz="2000" spc="10">
                <a:latin typeface="Formular"/>
                <a:cs typeface="Formular"/>
              </a:rPr>
              <a:t>дату </a:t>
            </a:r>
            <a:r>
              <a:rPr dirty="0" sz="2000" spc="-5">
                <a:latin typeface="Formular"/>
                <a:cs typeface="Formular"/>
              </a:rPr>
              <a:t>начала  </a:t>
            </a:r>
            <a:r>
              <a:rPr dirty="0" sz="2000" spc="-45">
                <a:latin typeface="Formular"/>
                <a:cs typeface="Formular"/>
              </a:rPr>
              <a:t>ОПГД </a:t>
            </a:r>
            <a:r>
              <a:rPr dirty="0" sz="2000" spc="-5">
                <a:latin typeface="Formular"/>
                <a:cs typeface="Formular"/>
              </a:rPr>
              <a:t>из последнего </a:t>
            </a:r>
            <a:r>
              <a:rPr dirty="0" sz="2000" spc="-10">
                <a:latin typeface="Formular"/>
                <a:cs typeface="Formular"/>
              </a:rPr>
              <a:t>года </a:t>
            </a:r>
            <a:r>
              <a:rPr dirty="0" sz="2000">
                <a:latin typeface="Formular"/>
                <a:cs typeface="Formular"/>
              </a:rPr>
              <a:t>и </a:t>
            </a:r>
            <a:r>
              <a:rPr dirty="0" sz="2000" spc="-15">
                <a:latin typeface="Formular"/>
                <a:cs typeface="Formular"/>
              </a:rPr>
              <a:t>одного</a:t>
            </a:r>
            <a:r>
              <a:rPr dirty="0" sz="2000" spc="55">
                <a:latin typeface="Formular"/>
                <a:cs typeface="Formular"/>
              </a:rPr>
              <a:t> </a:t>
            </a:r>
            <a:r>
              <a:rPr dirty="0" sz="2000" spc="-5">
                <a:latin typeface="Formular"/>
                <a:cs typeface="Formular"/>
              </a:rPr>
              <a:t>месяца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5649" y="4053254"/>
            <a:ext cx="6959600" cy="120650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60"/>
              </a:spcBef>
            </a:pPr>
            <a:r>
              <a:rPr dirty="0" sz="2000" spc="-5">
                <a:latin typeface="Formular"/>
                <a:cs typeface="Formular"/>
              </a:rPr>
              <a:t>не совершавшие </a:t>
            </a:r>
            <a:r>
              <a:rPr dirty="0" sz="2000" spc="-10">
                <a:latin typeface="Formular"/>
                <a:cs typeface="Formular"/>
              </a:rPr>
              <a:t>административные правонарушения  </a:t>
            </a:r>
            <a:r>
              <a:rPr dirty="0" sz="2000">
                <a:latin typeface="Formular"/>
                <a:cs typeface="Formular"/>
              </a:rPr>
              <a:t>в </a:t>
            </a:r>
            <a:r>
              <a:rPr dirty="0" sz="2000" spc="-5">
                <a:latin typeface="Formular"/>
                <a:cs typeface="Formular"/>
              </a:rPr>
              <a:t>области </a:t>
            </a:r>
            <a:r>
              <a:rPr dirty="0" sz="2000" spc="35">
                <a:latin typeface="Formular"/>
                <a:cs typeface="Formular"/>
              </a:rPr>
              <a:t>ДД, </a:t>
            </a:r>
            <a:r>
              <a:rPr dirty="0" sz="2000">
                <a:latin typeface="Formular"/>
                <a:cs typeface="Formular"/>
              </a:rPr>
              <a:t>за </a:t>
            </a:r>
            <a:r>
              <a:rPr dirty="0" sz="2000" spc="-20">
                <a:latin typeface="Formular"/>
                <a:cs typeface="Formular"/>
              </a:rPr>
              <a:t>которые </a:t>
            </a:r>
            <a:r>
              <a:rPr dirty="0" sz="2000" spc="-15">
                <a:latin typeface="Formular"/>
                <a:cs typeface="Formular"/>
              </a:rPr>
              <a:t>предусмотрено </a:t>
            </a:r>
            <a:r>
              <a:rPr dirty="0" sz="2000" spc="-5">
                <a:latin typeface="Formular"/>
                <a:cs typeface="Formular"/>
              </a:rPr>
              <a:t>администра-  тивное </a:t>
            </a:r>
            <a:r>
              <a:rPr dirty="0" sz="2000" spc="-10">
                <a:latin typeface="Formular"/>
                <a:cs typeface="Formular"/>
              </a:rPr>
              <a:t>наказание </a:t>
            </a:r>
            <a:r>
              <a:rPr dirty="0" sz="2000">
                <a:latin typeface="Formular"/>
                <a:cs typeface="Formular"/>
              </a:rPr>
              <a:t>в </a:t>
            </a:r>
            <a:r>
              <a:rPr dirty="0" sz="2000" spc="-10">
                <a:latin typeface="Formular"/>
                <a:cs typeface="Formular"/>
              </a:rPr>
              <a:t>виде лишения </a:t>
            </a:r>
            <a:r>
              <a:rPr dirty="0" sz="2000" spc="-5">
                <a:latin typeface="Formular"/>
                <a:cs typeface="Formular"/>
              </a:rPr>
              <a:t>права управления  </a:t>
            </a:r>
            <a:r>
              <a:rPr dirty="0" sz="2000" spc="-10">
                <a:latin typeface="Formular"/>
                <a:cs typeface="Formular"/>
              </a:rPr>
              <a:t>транспортным средством </a:t>
            </a:r>
            <a:r>
              <a:rPr dirty="0" sz="2000" spc="-5">
                <a:latin typeface="Formular"/>
                <a:cs typeface="Formular"/>
              </a:rPr>
              <a:t>либо</a:t>
            </a:r>
            <a:r>
              <a:rPr dirty="0" sz="2000" spc="20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административный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5649" y="5221654"/>
            <a:ext cx="428117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25">
                <a:latin typeface="Formular"/>
                <a:cs typeface="Formular"/>
              </a:rPr>
              <a:t>арест, </a:t>
            </a:r>
            <a:r>
              <a:rPr dirty="0" sz="2000">
                <a:latin typeface="Formular"/>
                <a:cs typeface="Formular"/>
              </a:rPr>
              <a:t>в </a:t>
            </a:r>
            <a:r>
              <a:rPr dirty="0" sz="2000" spc="-10">
                <a:latin typeface="Formular"/>
                <a:cs typeface="Formular"/>
              </a:rPr>
              <a:t>течение </a:t>
            </a:r>
            <a:r>
              <a:rPr dirty="0" sz="2000" spc="-5">
                <a:latin typeface="Formular"/>
                <a:cs typeface="Formular"/>
              </a:rPr>
              <a:t>последнего</a:t>
            </a:r>
            <a:r>
              <a:rPr dirty="0" sz="2000" spc="-30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года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5649" y="5805854"/>
            <a:ext cx="497713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5">
                <a:latin typeface="Formular"/>
                <a:cs typeface="Formular"/>
              </a:rPr>
              <a:t>прошедшие предрейсовый</a:t>
            </a:r>
            <a:r>
              <a:rPr dirty="0" sz="2000" spc="-50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инструктаж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5649" y="6097954"/>
            <a:ext cx="434086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5">
                <a:latin typeface="Formular"/>
                <a:cs typeface="Formular"/>
              </a:rPr>
              <a:t>по безопасности </a:t>
            </a:r>
            <a:r>
              <a:rPr dirty="0" sz="2000" spc="-10">
                <a:latin typeface="Formular"/>
                <a:cs typeface="Formular"/>
              </a:rPr>
              <a:t>перевозки</a:t>
            </a:r>
            <a:r>
              <a:rPr dirty="0" sz="2000" spc="-40">
                <a:latin typeface="Formular"/>
                <a:cs typeface="Formular"/>
              </a:rPr>
              <a:t> </a:t>
            </a:r>
            <a:r>
              <a:rPr dirty="0" sz="2000" spc="-15">
                <a:latin typeface="Formular"/>
                <a:cs typeface="Formular"/>
              </a:rPr>
              <a:t>детей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5649" y="6682154"/>
            <a:ext cx="617855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5">
                <a:latin typeface="Formular"/>
                <a:cs typeface="Formular"/>
              </a:rPr>
              <a:t>прошедшие предрейсовый </a:t>
            </a:r>
            <a:r>
              <a:rPr dirty="0" sz="2000" spc="-10">
                <a:latin typeface="Formular"/>
                <a:cs typeface="Formular"/>
              </a:rPr>
              <a:t>медицинский</a:t>
            </a:r>
            <a:r>
              <a:rPr dirty="0" sz="2000" spc="-45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осмотр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36487" y="2911821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8"/>
                </a:lnTo>
                <a:lnTo>
                  <a:pt x="30223" y="249174"/>
                </a:lnTo>
                <a:lnTo>
                  <a:pt x="64133" y="283090"/>
                </a:lnTo>
                <a:lnTo>
                  <a:pt x="107136" y="305333"/>
                </a:lnTo>
                <a:lnTo>
                  <a:pt x="156654" y="313321"/>
                </a:lnTo>
                <a:lnTo>
                  <a:pt x="206172" y="305333"/>
                </a:lnTo>
                <a:lnTo>
                  <a:pt x="249175" y="283090"/>
                </a:lnTo>
                <a:lnTo>
                  <a:pt x="283085" y="249174"/>
                </a:lnTo>
                <a:lnTo>
                  <a:pt x="305323" y="206168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46652" y="2968458"/>
            <a:ext cx="933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1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6487" y="4088047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73"/>
                </a:lnTo>
                <a:lnTo>
                  <a:pt x="30223" y="249180"/>
                </a:lnTo>
                <a:lnTo>
                  <a:pt x="64133" y="283094"/>
                </a:lnTo>
                <a:lnTo>
                  <a:pt x="107136" y="305334"/>
                </a:lnTo>
                <a:lnTo>
                  <a:pt x="156654" y="313321"/>
                </a:lnTo>
                <a:lnTo>
                  <a:pt x="206172" y="305334"/>
                </a:lnTo>
                <a:lnTo>
                  <a:pt x="249175" y="283094"/>
                </a:lnTo>
                <a:lnTo>
                  <a:pt x="283085" y="249180"/>
                </a:lnTo>
                <a:lnTo>
                  <a:pt x="305323" y="206173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641896" y="4144697"/>
            <a:ext cx="1028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2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6487" y="5842730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8"/>
                </a:lnTo>
                <a:lnTo>
                  <a:pt x="30223" y="249174"/>
                </a:lnTo>
                <a:lnTo>
                  <a:pt x="64133" y="283090"/>
                </a:lnTo>
                <a:lnTo>
                  <a:pt x="107136" y="305333"/>
                </a:lnTo>
                <a:lnTo>
                  <a:pt x="156654" y="313321"/>
                </a:lnTo>
                <a:lnTo>
                  <a:pt x="206172" y="305333"/>
                </a:lnTo>
                <a:lnTo>
                  <a:pt x="249175" y="283090"/>
                </a:lnTo>
                <a:lnTo>
                  <a:pt x="283085" y="249174"/>
                </a:lnTo>
                <a:lnTo>
                  <a:pt x="305323" y="206168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642087" y="5904651"/>
            <a:ext cx="1022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3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6487" y="6713114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90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73"/>
                </a:lnTo>
                <a:lnTo>
                  <a:pt x="30223" y="249180"/>
                </a:lnTo>
                <a:lnTo>
                  <a:pt x="64133" y="283094"/>
                </a:lnTo>
                <a:lnTo>
                  <a:pt x="107136" y="305334"/>
                </a:lnTo>
                <a:lnTo>
                  <a:pt x="156654" y="313321"/>
                </a:lnTo>
                <a:lnTo>
                  <a:pt x="206172" y="305334"/>
                </a:lnTo>
                <a:lnTo>
                  <a:pt x="249175" y="283094"/>
                </a:lnTo>
                <a:lnTo>
                  <a:pt x="283085" y="249180"/>
                </a:lnTo>
                <a:lnTo>
                  <a:pt x="305323" y="206173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640184" y="6769765"/>
            <a:ext cx="1060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4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961059" y="0"/>
            <a:ext cx="7731125" cy="1160145"/>
          </a:xfrm>
          <a:custGeom>
            <a:avLst/>
            <a:gdLst/>
            <a:ahLst/>
            <a:cxnLst/>
            <a:rect l="l" t="t" r="r" b="b"/>
            <a:pathLst>
              <a:path w="7731125" h="1160145">
                <a:moveTo>
                  <a:pt x="7730934" y="0"/>
                </a:moveTo>
                <a:lnTo>
                  <a:pt x="489902" y="0"/>
                </a:lnTo>
                <a:lnTo>
                  <a:pt x="0" y="1159649"/>
                </a:lnTo>
                <a:lnTo>
                  <a:pt x="7730934" y="1159649"/>
                </a:lnTo>
                <a:lnTo>
                  <a:pt x="773093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" y="0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58"/>
                </a:lnTo>
                <a:lnTo>
                  <a:pt x="3120161" y="1344358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0" y="395236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697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07608" y="541859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194"/>
                </a:moveTo>
                <a:lnTo>
                  <a:pt x="77647" y="59194"/>
                </a:lnTo>
                <a:lnTo>
                  <a:pt x="77647" y="286867"/>
                </a:lnTo>
                <a:lnTo>
                  <a:pt x="79590" y="288810"/>
                </a:lnTo>
                <a:lnTo>
                  <a:pt x="134899" y="288810"/>
                </a:lnTo>
                <a:lnTo>
                  <a:pt x="136855" y="286867"/>
                </a:lnTo>
                <a:lnTo>
                  <a:pt x="136855" y="59194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51"/>
                </a:lnTo>
                <a:lnTo>
                  <a:pt x="1943" y="59194"/>
                </a:lnTo>
                <a:lnTo>
                  <a:pt x="212547" y="59194"/>
                </a:lnTo>
                <a:lnTo>
                  <a:pt x="214502" y="57251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341381" y="537356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7"/>
                </a:lnTo>
                <a:lnTo>
                  <a:pt x="61140" y="28819"/>
                </a:lnTo>
                <a:lnTo>
                  <a:pt x="28824" y="61132"/>
                </a:lnTo>
                <a:lnTo>
                  <a:pt x="7618" y="102079"/>
                </a:lnTo>
                <a:lnTo>
                  <a:pt x="0" y="149186"/>
                </a:lnTo>
                <a:lnTo>
                  <a:pt x="7618" y="196300"/>
                </a:lnTo>
                <a:lnTo>
                  <a:pt x="28824" y="237251"/>
                </a:lnTo>
                <a:lnTo>
                  <a:pt x="61140" y="269565"/>
                </a:lnTo>
                <a:lnTo>
                  <a:pt x="102090" y="290768"/>
                </a:lnTo>
                <a:lnTo>
                  <a:pt x="149199" y="298386"/>
                </a:lnTo>
                <a:lnTo>
                  <a:pt x="196308" y="290768"/>
                </a:lnTo>
                <a:lnTo>
                  <a:pt x="237258" y="269565"/>
                </a:lnTo>
                <a:lnTo>
                  <a:pt x="267647" y="239179"/>
                </a:lnTo>
                <a:lnTo>
                  <a:pt x="149199" y="239179"/>
                </a:lnTo>
                <a:lnTo>
                  <a:pt x="114205" y="232095"/>
                </a:lnTo>
                <a:lnTo>
                  <a:pt x="85596" y="212790"/>
                </a:lnTo>
                <a:lnTo>
                  <a:pt x="66291" y="184181"/>
                </a:lnTo>
                <a:lnTo>
                  <a:pt x="59207" y="149186"/>
                </a:lnTo>
                <a:lnTo>
                  <a:pt x="66291" y="114192"/>
                </a:lnTo>
                <a:lnTo>
                  <a:pt x="85596" y="85583"/>
                </a:lnTo>
                <a:lnTo>
                  <a:pt x="114205" y="66278"/>
                </a:lnTo>
                <a:lnTo>
                  <a:pt x="149199" y="59194"/>
                </a:lnTo>
                <a:lnTo>
                  <a:pt x="267637" y="59194"/>
                </a:lnTo>
                <a:lnTo>
                  <a:pt x="237258" y="28819"/>
                </a:lnTo>
                <a:lnTo>
                  <a:pt x="196308" y="7617"/>
                </a:lnTo>
                <a:lnTo>
                  <a:pt x="149199" y="0"/>
                </a:lnTo>
                <a:close/>
              </a:path>
              <a:path w="298450" h="298450">
                <a:moveTo>
                  <a:pt x="267637" y="59194"/>
                </a:moveTo>
                <a:lnTo>
                  <a:pt x="149199" y="59194"/>
                </a:lnTo>
                <a:lnTo>
                  <a:pt x="184193" y="66278"/>
                </a:lnTo>
                <a:lnTo>
                  <a:pt x="212802" y="85583"/>
                </a:lnTo>
                <a:lnTo>
                  <a:pt x="232108" y="114192"/>
                </a:lnTo>
                <a:lnTo>
                  <a:pt x="239191" y="149186"/>
                </a:lnTo>
                <a:lnTo>
                  <a:pt x="232108" y="184181"/>
                </a:lnTo>
                <a:lnTo>
                  <a:pt x="212802" y="212790"/>
                </a:lnTo>
                <a:lnTo>
                  <a:pt x="184193" y="232095"/>
                </a:lnTo>
                <a:lnTo>
                  <a:pt x="149199" y="239179"/>
                </a:lnTo>
                <a:lnTo>
                  <a:pt x="267647" y="239179"/>
                </a:lnTo>
                <a:lnTo>
                  <a:pt x="269574" y="237251"/>
                </a:lnTo>
                <a:lnTo>
                  <a:pt x="290780" y="196300"/>
                </a:lnTo>
                <a:lnTo>
                  <a:pt x="298399" y="149186"/>
                </a:lnTo>
                <a:lnTo>
                  <a:pt x="290780" y="102079"/>
                </a:lnTo>
                <a:lnTo>
                  <a:pt x="269574" y="61132"/>
                </a:lnTo>
                <a:lnTo>
                  <a:pt x="267637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594159" y="541858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57251" y="288810"/>
                </a:lnTo>
                <a:lnTo>
                  <a:pt x="59207" y="286867"/>
                </a:lnTo>
                <a:lnTo>
                  <a:pt x="59207" y="175704"/>
                </a:lnTo>
                <a:lnTo>
                  <a:pt x="154598" y="175704"/>
                </a:lnTo>
                <a:lnTo>
                  <a:pt x="131673" y="144691"/>
                </a:lnTo>
                <a:lnTo>
                  <a:pt x="152514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98" y="175704"/>
                </a:moveTo>
                <a:lnTo>
                  <a:pt x="80975" y="175704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17" y="288810"/>
                </a:lnTo>
                <a:lnTo>
                  <a:pt x="233159" y="288810"/>
                </a:lnTo>
                <a:lnTo>
                  <a:pt x="235204" y="284746"/>
                </a:lnTo>
                <a:lnTo>
                  <a:pt x="154598" y="175704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08"/>
                </a:lnTo>
                <a:lnTo>
                  <a:pt x="78892" y="116497"/>
                </a:lnTo>
                <a:lnTo>
                  <a:pt x="152514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014532" y="536512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44"/>
                </a:lnTo>
                <a:lnTo>
                  <a:pt x="299886" y="252844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86" y="252844"/>
                </a:moveTo>
                <a:lnTo>
                  <a:pt x="232562" y="252844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86" y="252844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334275" y="541855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3"/>
                </a:lnTo>
                <a:lnTo>
                  <a:pt x="12326" y="56467"/>
                </a:lnTo>
                <a:lnTo>
                  <a:pt x="4914" y="92074"/>
                </a:lnTo>
                <a:lnTo>
                  <a:pt x="8947" y="118589"/>
                </a:lnTo>
                <a:lnTo>
                  <a:pt x="20250" y="142112"/>
                </a:lnTo>
                <a:lnTo>
                  <a:pt x="37629" y="161483"/>
                </a:lnTo>
                <a:lnTo>
                  <a:pt x="59893" y="175539"/>
                </a:lnTo>
                <a:lnTo>
                  <a:pt x="0" y="285280"/>
                </a:lnTo>
                <a:lnTo>
                  <a:pt x="2108" y="288810"/>
                </a:lnTo>
                <a:lnTo>
                  <a:pt x="64033" y="288810"/>
                </a:lnTo>
                <a:lnTo>
                  <a:pt x="66230" y="287515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42"/>
                </a:lnTo>
                <a:lnTo>
                  <a:pt x="99491" y="124942"/>
                </a:lnTo>
                <a:lnTo>
                  <a:pt x="85735" y="122276"/>
                </a:lnTo>
                <a:lnTo>
                  <a:pt x="74491" y="115200"/>
                </a:lnTo>
                <a:lnTo>
                  <a:pt x="66905" y="104777"/>
                </a:lnTo>
                <a:lnTo>
                  <a:pt x="64122" y="92074"/>
                </a:lnTo>
                <a:lnTo>
                  <a:pt x="66905" y="79365"/>
                </a:lnTo>
                <a:lnTo>
                  <a:pt x="74491" y="68938"/>
                </a:lnTo>
                <a:lnTo>
                  <a:pt x="85735" y="61860"/>
                </a:lnTo>
                <a:lnTo>
                  <a:pt x="99491" y="59194"/>
                </a:lnTo>
                <a:lnTo>
                  <a:pt x="224358" y="59194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67"/>
                </a:lnTo>
                <a:lnTo>
                  <a:pt x="167093" y="288810"/>
                </a:lnTo>
                <a:lnTo>
                  <a:pt x="222402" y="288810"/>
                </a:lnTo>
                <a:lnTo>
                  <a:pt x="224358" y="286867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194"/>
                </a:moveTo>
                <a:lnTo>
                  <a:pt x="165150" y="59194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35434" y="536690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66"/>
                </a:lnTo>
                <a:lnTo>
                  <a:pt x="293446" y="252666"/>
                </a:lnTo>
                <a:lnTo>
                  <a:pt x="293446" y="240639"/>
                </a:lnTo>
                <a:lnTo>
                  <a:pt x="267769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4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66"/>
                </a:moveTo>
                <a:lnTo>
                  <a:pt x="232562" y="252666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66"/>
                </a:lnTo>
                <a:close/>
              </a:path>
              <a:path w="294005" h="294005">
                <a:moveTo>
                  <a:pt x="227944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69" y="193459"/>
                </a:lnTo>
                <a:lnTo>
                  <a:pt x="227944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64167" y="541855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134632" y="288810"/>
                </a:lnTo>
                <a:lnTo>
                  <a:pt x="169256" y="281768"/>
                </a:lnTo>
                <a:lnTo>
                  <a:pt x="197558" y="263020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20"/>
                </a:lnTo>
                <a:lnTo>
                  <a:pt x="205464" y="149316"/>
                </a:lnTo>
                <a:lnTo>
                  <a:pt x="192608" y="135978"/>
                </a:lnTo>
                <a:lnTo>
                  <a:pt x="199167" y="124996"/>
                </a:lnTo>
                <a:lnTo>
                  <a:pt x="203253" y="115036"/>
                </a:lnTo>
                <a:lnTo>
                  <a:pt x="59207" y="115036"/>
                </a:lnTo>
                <a:lnTo>
                  <a:pt x="59207" y="59194"/>
                </a:lnTo>
                <a:lnTo>
                  <a:pt x="202345" y="59194"/>
                </a:lnTo>
                <a:lnTo>
                  <a:pt x="201146" y="53433"/>
                </a:lnTo>
                <a:lnTo>
                  <a:pt x="182051" y="25801"/>
                </a:lnTo>
                <a:lnTo>
                  <a:pt x="153749" y="7049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26" y="173786"/>
                </a:lnTo>
                <a:lnTo>
                  <a:pt x="145978" y="176048"/>
                </a:lnTo>
                <a:lnTo>
                  <a:pt x="155587" y="182057"/>
                </a:lnTo>
                <a:lnTo>
                  <a:pt x="162072" y="190910"/>
                </a:lnTo>
                <a:lnTo>
                  <a:pt x="164452" y="201701"/>
                </a:lnTo>
                <a:lnTo>
                  <a:pt x="162007" y="212490"/>
                </a:lnTo>
                <a:lnTo>
                  <a:pt x="155378" y="221340"/>
                </a:lnTo>
                <a:lnTo>
                  <a:pt x="145624" y="227349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5" y="59194"/>
                </a:moveTo>
                <a:lnTo>
                  <a:pt x="118719" y="59194"/>
                </a:lnTo>
                <a:lnTo>
                  <a:pt x="130471" y="61461"/>
                </a:lnTo>
                <a:lnTo>
                  <a:pt x="140080" y="67471"/>
                </a:lnTo>
                <a:lnTo>
                  <a:pt x="146565" y="76325"/>
                </a:lnTo>
                <a:lnTo>
                  <a:pt x="148945" y="87121"/>
                </a:lnTo>
                <a:lnTo>
                  <a:pt x="146565" y="97913"/>
                </a:lnTo>
                <a:lnTo>
                  <a:pt x="140080" y="106765"/>
                </a:lnTo>
                <a:lnTo>
                  <a:pt x="130471" y="112775"/>
                </a:lnTo>
                <a:lnTo>
                  <a:pt x="118719" y="115036"/>
                </a:lnTo>
                <a:lnTo>
                  <a:pt x="203253" y="115036"/>
                </a:lnTo>
                <a:lnTo>
                  <a:pt x="204052" y="113088"/>
                </a:lnTo>
                <a:lnTo>
                  <a:pt x="207101" y="100411"/>
                </a:lnTo>
                <a:lnTo>
                  <a:pt x="208152" y="87121"/>
                </a:lnTo>
                <a:lnTo>
                  <a:pt x="202345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645504" y="536238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79" y="151269"/>
                </a:moveTo>
                <a:lnTo>
                  <a:pt x="96164" y="151269"/>
                </a:lnTo>
                <a:lnTo>
                  <a:pt x="180403" y="297383"/>
                </a:lnTo>
                <a:lnTo>
                  <a:pt x="182092" y="300215"/>
                </a:lnTo>
                <a:lnTo>
                  <a:pt x="186194" y="300215"/>
                </a:lnTo>
                <a:lnTo>
                  <a:pt x="187883" y="297383"/>
                </a:lnTo>
                <a:lnTo>
                  <a:pt x="253663" y="183299"/>
                </a:lnTo>
                <a:lnTo>
                  <a:pt x="184150" y="183299"/>
                </a:lnTo>
                <a:lnTo>
                  <a:pt x="165379" y="151269"/>
                </a:lnTo>
                <a:close/>
              </a:path>
              <a:path w="356235" h="300355">
                <a:moveTo>
                  <a:pt x="76974" y="457"/>
                </a:moveTo>
                <a:lnTo>
                  <a:pt x="71945" y="1206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36"/>
                </a:lnTo>
                <a:lnTo>
                  <a:pt x="58953" y="294436"/>
                </a:lnTo>
                <a:lnTo>
                  <a:pt x="60693" y="293077"/>
                </a:lnTo>
                <a:lnTo>
                  <a:pt x="96164" y="151269"/>
                </a:lnTo>
                <a:lnTo>
                  <a:pt x="165379" y="151269"/>
                </a:lnTo>
                <a:lnTo>
                  <a:pt x="78955" y="3797"/>
                </a:lnTo>
                <a:lnTo>
                  <a:pt x="76974" y="457"/>
                </a:lnTo>
                <a:close/>
              </a:path>
              <a:path w="356235" h="300355">
                <a:moveTo>
                  <a:pt x="333694" y="150799"/>
                </a:moveTo>
                <a:lnTo>
                  <a:pt x="272402" y="150799"/>
                </a:lnTo>
                <a:lnTo>
                  <a:pt x="308317" y="294436"/>
                </a:lnTo>
                <a:lnTo>
                  <a:pt x="325640" y="294436"/>
                </a:lnTo>
                <a:lnTo>
                  <a:pt x="327101" y="293560"/>
                </a:lnTo>
                <a:lnTo>
                  <a:pt x="355917" y="240753"/>
                </a:lnTo>
                <a:lnTo>
                  <a:pt x="333694" y="150799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3" y="183299"/>
                </a:lnTo>
                <a:lnTo>
                  <a:pt x="272402" y="150799"/>
                </a:lnTo>
                <a:lnTo>
                  <a:pt x="333694" y="150799"/>
                </a:lnTo>
                <a:lnTo>
                  <a:pt x="296621" y="736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844550" marR="508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Берем </a:t>
            </a:r>
            <a:r>
              <a:rPr dirty="0" spc="-30"/>
              <a:t>на </a:t>
            </a:r>
            <a:r>
              <a:rPr dirty="0" spc="-45"/>
              <a:t>себя</a:t>
            </a:r>
            <a:r>
              <a:rPr dirty="0" spc="-290"/>
              <a:t> </a:t>
            </a:r>
            <a:r>
              <a:rPr dirty="0" spc="-55"/>
              <a:t>оформление  </a:t>
            </a:r>
            <a:r>
              <a:rPr dirty="0" spc="-45"/>
              <a:t>ВСЕХ</a:t>
            </a:r>
            <a:r>
              <a:rPr dirty="0" spc="-105"/>
              <a:t> </a:t>
            </a:r>
            <a:r>
              <a:rPr dirty="0" spc="-55"/>
              <a:t>документов!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8602069" y="257591"/>
            <a:ext cx="134556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0">
                <a:solidFill>
                  <a:srgbClr val="1B1C20"/>
                </a:solidFill>
                <a:latin typeface="Formular-Medium"/>
                <a:cs typeface="Formular-Medium"/>
              </a:rPr>
              <a:t>т.</a:t>
            </a:r>
            <a:r>
              <a:rPr dirty="0" sz="2000" spc="-180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2000" spc="-35">
                <a:solidFill>
                  <a:srgbClr val="1B1C20"/>
                </a:solidFill>
                <a:latin typeface="Formular-Medium"/>
                <a:cs typeface="Formular-Medium"/>
              </a:rPr>
              <a:t>29-99-99</a:t>
            </a:r>
            <a:endParaRPr sz="2000">
              <a:latin typeface="Formular-Medium"/>
              <a:cs typeface="Formular-Medium"/>
            </a:endParaRPr>
          </a:p>
          <a:p>
            <a:pPr marL="12700">
              <a:lnSpc>
                <a:spcPct val="100000"/>
              </a:lnSpc>
            </a:pPr>
            <a:r>
              <a:rPr dirty="0" sz="2000" spc="-60" b="1">
                <a:solidFill>
                  <a:srgbClr val="1B1C20"/>
                </a:solidFill>
                <a:latin typeface="Formular"/>
                <a:cs typeface="Formular"/>
              </a:rPr>
              <a:t>taxima.ru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932214" y="267889"/>
            <a:ext cx="363220" cy="657860"/>
          </a:xfrm>
          <a:custGeom>
            <a:avLst/>
            <a:gdLst/>
            <a:ahLst/>
            <a:cxnLst/>
            <a:rect l="l" t="t" r="r" b="b"/>
            <a:pathLst>
              <a:path w="363220" h="657860">
                <a:moveTo>
                  <a:pt x="363131" y="0"/>
                </a:moveTo>
                <a:lnTo>
                  <a:pt x="0" y="657326"/>
                </a:lnTo>
              </a:path>
            </a:pathLst>
          </a:custGeom>
          <a:ln w="1799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5489498" y="1848929"/>
            <a:ext cx="4752340" cy="5711190"/>
          </a:xfrm>
          <a:custGeom>
            <a:avLst/>
            <a:gdLst/>
            <a:ahLst/>
            <a:cxnLst/>
            <a:rect l="l" t="t" r="r" b="b"/>
            <a:pathLst>
              <a:path w="4752340" h="5711190">
                <a:moveTo>
                  <a:pt x="4752301" y="5711075"/>
                </a:moveTo>
                <a:lnTo>
                  <a:pt x="0" y="5711075"/>
                </a:lnTo>
                <a:lnTo>
                  <a:pt x="0" y="0"/>
                </a:lnTo>
                <a:lnTo>
                  <a:pt x="4752301" y="0"/>
                </a:lnTo>
                <a:lnTo>
                  <a:pt x="4752301" y="5711075"/>
                </a:lnTo>
                <a:close/>
              </a:path>
            </a:pathLst>
          </a:custGeom>
          <a:solidFill>
            <a:srgbClr val="FFFFFF">
              <a:alpha val="22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7325106" y="4408894"/>
            <a:ext cx="3286442" cy="31511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3788" y="1979000"/>
            <a:ext cx="8014970" cy="1206500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12700" marR="5080">
              <a:lnSpc>
                <a:spcPts val="4500"/>
              </a:lnSpc>
              <a:spcBef>
                <a:spcPts val="500"/>
              </a:spcBef>
            </a:pPr>
            <a:r>
              <a:rPr dirty="0" sz="4000" spc="-40">
                <a:solidFill>
                  <a:srgbClr val="1B1C20"/>
                </a:solidFill>
                <a:latin typeface="Formular-Medium"/>
                <a:cs typeface="Formular-Medium"/>
              </a:rPr>
              <a:t>ТК </a:t>
            </a:r>
            <a:r>
              <a:rPr dirty="0" sz="4000" spc="-80">
                <a:solidFill>
                  <a:srgbClr val="1B1C20"/>
                </a:solidFill>
                <a:latin typeface="Formular-Medium"/>
                <a:cs typeface="Formular-Medium"/>
              </a:rPr>
              <a:t>«Автомаяк» </a:t>
            </a:r>
            <a:r>
              <a:rPr dirty="0" sz="4000" spc="-75">
                <a:solidFill>
                  <a:srgbClr val="1B1C20"/>
                </a:solidFill>
                <a:latin typeface="Formular-Medium"/>
                <a:cs typeface="Formular-Medium"/>
              </a:rPr>
              <a:t>возьмет </a:t>
            </a:r>
            <a:r>
              <a:rPr dirty="0" sz="4000" spc="-40">
                <a:solidFill>
                  <a:srgbClr val="1B1C20"/>
                </a:solidFill>
                <a:latin typeface="Formular-Medium"/>
                <a:cs typeface="Formular-Medium"/>
              </a:rPr>
              <a:t>на</a:t>
            </a:r>
            <a:r>
              <a:rPr dirty="0" sz="4000" spc="-185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4000" spc="-65">
                <a:solidFill>
                  <a:srgbClr val="1B1C20"/>
                </a:solidFill>
                <a:latin typeface="Formular-Medium"/>
                <a:cs typeface="Formular-Medium"/>
              </a:rPr>
              <a:t>себя  </a:t>
            </a:r>
            <a:r>
              <a:rPr dirty="0" sz="4000" spc="-70">
                <a:solidFill>
                  <a:srgbClr val="1B1C20"/>
                </a:solidFill>
                <a:latin typeface="Formular-Medium"/>
                <a:cs typeface="Formular-Medium"/>
              </a:rPr>
              <a:t>решение </a:t>
            </a:r>
            <a:r>
              <a:rPr dirty="0" sz="4000" spc="-75">
                <a:solidFill>
                  <a:srgbClr val="1B1C20"/>
                </a:solidFill>
                <a:latin typeface="Formular-Medium"/>
                <a:cs typeface="Formular-Medium"/>
              </a:rPr>
              <a:t>этих</a:t>
            </a:r>
            <a:r>
              <a:rPr dirty="0" sz="4000" spc="-105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4000" spc="-75">
                <a:solidFill>
                  <a:srgbClr val="1B1C20"/>
                </a:solidFill>
                <a:latin typeface="Formular-Medium"/>
                <a:cs typeface="Formular-Medium"/>
              </a:rPr>
              <a:t>вопросов!</a:t>
            </a:r>
            <a:endParaRPr sz="4000">
              <a:latin typeface="Formular-Medium"/>
              <a:cs typeface="Formular-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3775" y="3558042"/>
            <a:ext cx="967105" cy="62230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60"/>
              </a:spcBef>
            </a:pPr>
            <a:r>
              <a:rPr dirty="0" sz="2000" spc="5">
                <a:latin typeface="Formular-Medium"/>
                <a:cs typeface="Formular-Medium"/>
              </a:rPr>
              <a:t>От </a:t>
            </a:r>
            <a:r>
              <a:rPr dirty="0" sz="2000" spc="-5">
                <a:latin typeface="Formular-Medium"/>
                <a:cs typeface="Formular-Medium"/>
              </a:rPr>
              <a:t>вас  </a:t>
            </a:r>
            <a:r>
              <a:rPr dirty="0" sz="2000">
                <a:latin typeface="Formular-Medium"/>
                <a:cs typeface="Formular-Medium"/>
              </a:rPr>
              <a:t>н</a:t>
            </a:r>
            <a:r>
              <a:rPr dirty="0" sz="2000" spc="35">
                <a:latin typeface="Formular-Medium"/>
                <a:cs typeface="Formular-Medium"/>
              </a:rPr>
              <a:t>у</a:t>
            </a:r>
            <a:r>
              <a:rPr dirty="0" sz="2000" spc="-20">
                <a:latin typeface="Formular-Medium"/>
                <a:cs typeface="Formular-Medium"/>
              </a:rPr>
              <a:t>ж</a:t>
            </a:r>
            <a:r>
              <a:rPr dirty="0" sz="2000" spc="-15">
                <a:latin typeface="Formular-Medium"/>
                <a:cs typeface="Formular-Medium"/>
              </a:rPr>
              <a:t>ны:</a:t>
            </a:r>
            <a:endParaRPr sz="2000">
              <a:latin typeface="Formular-Medium"/>
              <a:cs typeface="Formular-Medium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88136" y="3558804"/>
            <a:ext cx="7477125" cy="62230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60"/>
              </a:spcBef>
            </a:pPr>
            <a:r>
              <a:rPr dirty="0" sz="2000" spc="-20">
                <a:latin typeface="Formular-Medium"/>
                <a:cs typeface="Formular-Medium"/>
              </a:rPr>
              <a:t>Реквизиты </a:t>
            </a:r>
            <a:r>
              <a:rPr dirty="0" sz="2000" spc="-10">
                <a:latin typeface="Formular-Medium"/>
                <a:cs typeface="Formular-Medium"/>
              </a:rPr>
              <a:t>организации </a:t>
            </a:r>
            <a:r>
              <a:rPr dirty="0" sz="2000">
                <a:latin typeface="Formular"/>
                <a:cs typeface="Formular"/>
              </a:rPr>
              <a:t>с </a:t>
            </a:r>
            <a:r>
              <a:rPr dirty="0" sz="2000" spc="-15">
                <a:latin typeface="Formular"/>
                <a:cs typeface="Formular"/>
              </a:rPr>
              <a:t>кем </a:t>
            </a:r>
            <a:r>
              <a:rPr dirty="0" sz="2000" spc="-35">
                <a:latin typeface="Formular"/>
                <a:cs typeface="Formular"/>
              </a:rPr>
              <a:t>будет </a:t>
            </a:r>
            <a:r>
              <a:rPr dirty="0" sz="2000" spc="-5">
                <a:latin typeface="Formular"/>
                <a:cs typeface="Formular"/>
              </a:rPr>
              <a:t>заключаться </a:t>
            </a:r>
            <a:r>
              <a:rPr dirty="0" sz="2000" spc="-15">
                <a:latin typeface="Formular"/>
                <a:cs typeface="Formular"/>
              </a:rPr>
              <a:t>договор  </a:t>
            </a:r>
            <a:r>
              <a:rPr dirty="0" sz="2000" spc="-10">
                <a:latin typeface="Formular"/>
                <a:cs typeface="Formular"/>
              </a:rPr>
              <a:t>фрахтования.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88136" y="4435104"/>
            <a:ext cx="7644765" cy="1790700"/>
          </a:xfrm>
          <a:prstGeom prst="rect">
            <a:avLst/>
          </a:prstGeom>
        </p:spPr>
        <p:txBody>
          <a:bodyPr wrap="square" lIns="0" tIns="33019" rIns="0" bIns="0" rtlCol="0" vert="horz">
            <a:spAutoFit/>
          </a:bodyPr>
          <a:lstStyle/>
          <a:p>
            <a:pPr marL="12700" marR="687070">
              <a:lnSpc>
                <a:spcPts val="2300"/>
              </a:lnSpc>
              <a:spcBef>
                <a:spcPts val="259"/>
              </a:spcBef>
            </a:pPr>
            <a:r>
              <a:rPr dirty="0" sz="2000" spc="-15">
                <a:latin typeface="Formular-Medium"/>
                <a:cs typeface="Formular-Medium"/>
              </a:rPr>
              <a:t>Список </a:t>
            </a:r>
            <a:r>
              <a:rPr dirty="0" sz="2000" spc="-30">
                <a:latin typeface="Formular-Medium"/>
                <a:cs typeface="Formular-Medium"/>
              </a:rPr>
              <a:t>(списки) </a:t>
            </a:r>
            <a:r>
              <a:rPr dirty="0" sz="2000" spc="-15">
                <a:latin typeface="Formular-Medium"/>
                <a:cs typeface="Formular-Medium"/>
              </a:rPr>
              <a:t>всех </a:t>
            </a:r>
            <a:r>
              <a:rPr dirty="0" sz="2000" spc="-10">
                <a:latin typeface="Formular-Medium"/>
                <a:cs typeface="Formular-Medium"/>
              </a:rPr>
              <a:t>пассажиров, </a:t>
            </a:r>
            <a:r>
              <a:rPr dirty="0" sz="2000" spc="-5">
                <a:latin typeface="Formular"/>
                <a:cs typeface="Formular"/>
              </a:rPr>
              <a:t>включающий:  ДЕТИ </a:t>
            </a:r>
            <a:r>
              <a:rPr dirty="0" sz="2000" spc="-40">
                <a:latin typeface="Formular"/>
                <a:cs typeface="Formular"/>
              </a:rPr>
              <a:t>(ФИО </a:t>
            </a:r>
            <a:r>
              <a:rPr dirty="0" sz="2000">
                <a:latin typeface="Formular"/>
                <a:cs typeface="Formular"/>
              </a:rPr>
              <a:t>+ </a:t>
            </a:r>
            <a:r>
              <a:rPr dirty="0" sz="2000" spc="-5">
                <a:latin typeface="Formular"/>
                <a:cs typeface="Formular"/>
              </a:rPr>
              <a:t>дата </a:t>
            </a:r>
            <a:r>
              <a:rPr dirty="0" sz="2000" spc="-10">
                <a:latin typeface="Formular"/>
                <a:cs typeface="Formular"/>
              </a:rPr>
              <a:t>рождения </a:t>
            </a:r>
            <a:r>
              <a:rPr dirty="0" sz="2000" spc="-5">
                <a:latin typeface="Formular"/>
                <a:cs typeface="Formular"/>
              </a:rPr>
              <a:t>или возраст </a:t>
            </a:r>
            <a:r>
              <a:rPr dirty="0" sz="2000">
                <a:latin typeface="Formular"/>
                <a:cs typeface="Formular"/>
              </a:rPr>
              <a:t>+ </a:t>
            </a:r>
            <a:r>
              <a:rPr dirty="0" sz="2000" spc="-5">
                <a:latin typeface="Formular"/>
                <a:cs typeface="Formular"/>
              </a:rPr>
              <a:t>телефон  </a:t>
            </a:r>
            <a:r>
              <a:rPr dirty="0" sz="2000" spc="-15">
                <a:latin typeface="Formular"/>
                <a:cs typeface="Formular"/>
              </a:rPr>
              <a:t>родителей) </a:t>
            </a:r>
            <a:r>
              <a:rPr dirty="0" sz="2000">
                <a:latin typeface="Formular"/>
                <a:cs typeface="Formular"/>
              </a:rPr>
              <a:t>+ </a:t>
            </a:r>
            <a:r>
              <a:rPr dirty="0" sz="2000" spc="-15">
                <a:latin typeface="Formular"/>
                <a:cs typeface="Formular"/>
              </a:rPr>
              <a:t>СОПРОВОЖДАЮЩИХ </a:t>
            </a:r>
            <a:r>
              <a:rPr dirty="0" sz="2000" spc="-40">
                <a:latin typeface="Formular"/>
                <a:cs typeface="Formular"/>
              </a:rPr>
              <a:t>(ФИО </a:t>
            </a:r>
            <a:r>
              <a:rPr dirty="0" sz="2000">
                <a:latin typeface="Formular"/>
                <a:cs typeface="Formular"/>
              </a:rPr>
              <a:t>+ </a:t>
            </a:r>
            <a:r>
              <a:rPr dirty="0" sz="2000" spc="-25">
                <a:latin typeface="Formular"/>
                <a:cs typeface="Formular"/>
              </a:rPr>
              <a:t>тел) </a:t>
            </a:r>
            <a:r>
              <a:rPr dirty="0" sz="2000">
                <a:latin typeface="Formular"/>
                <a:cs typeface="Formular"/>
              </a:rPr>
              <a:t>— на</a:t>
            </a:r>
            <a:r>
              <a:rPr dirty="0" sz="2000" spc="30">
                <a:latin typeface="Formular"/>
                <a:cs typeface="Formular"/>
              </a:rPr>
              <a:t> </a:t>
            </a:r>
            <a:r>
              <a:rPr dirty="0" sz="2000">
                <a:latin typeface="Formular"/>
                <a:cs typeface="Formular"/>
              </a:rPr>
              <a:t>1</a:t>
            </a:r>
            <a:endParaRPr sz="2000">
              <a:latin typeface="Formular"/>
              <a:cs typeface="Formular"/>
            </a:endParaRPr>
          </a:p>
          <a:p>
            <a:pPr marL="12700" marR="5080">
              <a:lnSpc>
                <a:spcPts val="2300"/>
              </a:lnSpc>
            </a:pPr>
            <a:r>
              <a:rPr dirty="0" sz="2000" spc="-25">
                <a:latin typeface="Formular"/>
                <a:cs typeface="Formular"/>
              </a:rPr>
              <a:t>автобус </a:t>
            </a:r>
            <a:r>
              <a:rPr dirty="0" sz="2000" spc="-10">
                <a:latin typeface="Formular"/>
                <a:cs typeface="Formular"/>
              </a:rPr>
              <a:t>назначается </a:t>
            </a:r>
            <a:r>
              <a:rPr dirty="0" sz="2000" spc="-5">
                <a:latin typeface="Formular"/>
                <a:cs typeface="Formular"/>
              </a:rPr>
              <a:t>из </a:t>
            </a:r>
            <a:r>
              <a:rPr dirty="0" sz="2000" spc="-10">
                <a:latin typeface="Formular"/>
                <a:cs typeface="Formular"/>
              </a:rPr>
              <a:t>расчета их нахождения </a:t>
            </a:r>
            <a:r>
              <a:rPr dirty="0" sz="2000">
                <a:latin typeface="Formular"/>
                <a:cs typeface="Formular"/>
              </a:rPr>
              <a:t>у </a:t>
            </a:r>
            <a:r>
              <a:rPr dirty="0" sz="2000" spc="-10">
                <a:latin typeface="Formular"/>
                <a:cs typeface="Formular"/>
              </a:rPr>
              <a:t>каждой  предназначенной </a:t>
            </a:r>
            <a:r>
              <a:rPr dirty="0" sz="2000" spc="10">
                <a:latin typeface="Formular"/>
                <a:cs typeface="Formular"/>
              </a:rPr>
              <a:t>для </a:t>
            </a:r>
            <a:r>
              <a:rPr dirty="0" sz="2000" spc="-5">
                <a:latin typeface="Formular"/>
                <a:cs typeface="Formular"/>
              </a:rPr>
              <a:t>посадки </a:t>
            </a:r>
            <a:r>
              <a:rPr dirty="0" sz="2000" spc="-20">
                <a:latin typeface="Formular"/>
                <a:cs typeface="Formular"/>
              </a:rPr>
              <a:t>(высадки) </a:t>
            </a:r>
            <a:r>
              <a:rPr dirty="0" sz="2000" spc="-5">
                <a:latin typeface="Formular"/>
                <a:cs typeface="Formular"/>
              </a:rPr>
              <a:t>пассажиров </a:t>
            </a:r>
            <a:r>
              <a:rPr dirty="0" sz="2000" spc="-10">
                <a:latin typeface="Formular"/>
                <a:cs typeface="Formular"/>
              </a:rPr>
              <a:t>двери  </a:t>
            </a:r>
            <a:r>
              <a:rPr dirty="0" sz="2000" spc="-30">
                <a:latin typeface="Formular"/>
                <a:cs typeface="Formular"/>
              </a:rPr>
              <a:t>автобуса)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88136" y="6479804"/>
            <a:ext cx="7764145" cy="622300"/>
          </a:xfrm>
          <a:prstGeom prst="rect">
            <a:avLst/>
          </a:prstGeom>
        </p:spPr>
        <p:txBody>
          <a:bodyPr wrap="square" lIns="0" tIns="33019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59"/>
              </a:spcBef>
            </a:pPr>
            <a:r>
              <a:rPr dirty="0" sz="2000" spc="-10">
                <a:latin typeface="Formular-Medium"/>
                <a:cs typeface="Formular-Medium"/>
              </a:rPr>
              <a:t>Маршрут перевозки </a:t>
            </a:r>
            <a:r>
              <a:rPr dirty="0" sz="2000">
                <a:latin typeface="Formular-Medium"/>
                <a:cs typeface="Formular-Medium"/>
              </a:rPr>
              <a:t>с </a:t>
            </a:r>
            <a:r>
              <a:rPr dirty="0" sz="2000" spc="-15">
                <a:latin typeface="Formular-Medium"/>
                <a:cs typeface="Formular-Medium"/>
              </a:rPr>
              <a:t>указанием: </a:t>
            </a:r>
            <a:r>
              <a:rPr dirty="0" sz="2000" spc="-5">
                <a:latin typeface="Formular"/>
                <a:cs typeface="Formular"/>
              </a:rPr>
              <a:t>Пункта </a:t>
            </a:r>
            <a:r>
              <a:rPr dirty="0" sz="2000" spc="-10">
                <a:latin typeface="Formular"/>
                <a:cs typeface="Formular"/>
              </a:rPr>
              <a:t>отправления;  </a:t>
            </a:r>
            <a:r>
              <a:rPr dirty="0" sz="2000" spc="-5">
                <a:latin typeface="Formular"/>
                <a:cs typeface="Formular"/>
              </a:rPr>
              <a:t>промежуточных пунктов посадки </a:t>
            </a:r>
            <a:r>
              <a:rPr dirty="0" sz="2000" spc="-20">
                <a:latin typeface="Formular"/>
                <a:cs typeface="Formular"/>
              </a:rPr>
              <a:t>(высадки) </a:t>
            </a:r>
            <a:r>
              <a:rPr dirty="0" sz="2000">
                <a:latin typeface="Formular"/>
                <a:cs typeface="Formular"/>
              </a:rPr>
              <a:t>пункта</a:t>
            </a:r>
            <a:r>
              <a:rPr dirty="0" sz="2000" spc="45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прибытия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36426" y="3577347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89" h="313689">
                <a:moveTo>
                  <a:pt x="156667" y="0"/>
                </a:moveTo>
                <a:lnTo>
                  <a:pt x="107148" y="7986"/>
                </a:lnTo>
                <a:lnTo>
                  <a:pt x="64141" y="30226"/>
                </a:lnTo>
                <a:lnTo>
                  <a:pt x="30227" y="64138"/>
                </a:lnTo>
                <a:lnTo>
                  <a:pt x="7986" y="107141"/>
                </a:lnTo>
                <a:lnTo>
                  <a:pt x="0" y="156654"/>
                </a:lnTo>
                <a:lnTo>
                  <a:pt x="7986" y="206173"/>
                </a:lnTo>
                <a:lnTo>
                  <a:pt x="30227" y="249180"/>
                </a:lnTo>
                <a:lnTo>
                  <a:pt x="64141" y="283094"/>
                </a:lnTo>
                <a:lnTo>
                  <a:pt x="107148" y="305334"/>
                </a:lnTo>
                <a:lnTo>
                  <a:pt x="156667" y="313321"/>
                </a:lnTo>
                <a:lnTo>
                  <a:pt x="206180" y="305334"/>
                </a:lnTo>
                <a:lnTo>
                  <a:pt x="249182" y="283094"/>
                </a:lnTo>
                <a:lnTo>
                  <a:pt x="283094" y="249180"/>
                </a:lnTo>
                <a:lnTo>
                  <a:pt x="305334" y="206173"/>
                </a:lnTo>
                <a:lnTo>
                  <a:pt x="313321" y="156654"/>
                </a:lnTo>
                <a:lnTo>
                  <a:pt x="305334" y="107141"/>
                </a:lnTo>
                <a:lnTo>
                  <a:pt x="283094" y="64138"/>
                </a:lnTo>
                <a:lnTo>
                  <a:pt x="249182" y="30226"/>
                </a:lnTo>
                <a:lnTo>
                  <a:pt x="206180" y="7986"/>
                </a:lnTo>
                <a:lnTo>
                  <a:pt x="1566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046603" y="3633993"/>
            <a:ext cx="933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1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36426" y="4448711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89" h="313689">
                <a:moveTo>
                  <a:pt x="156667" y="0"/>
                </a:moveTo>
                <a:lnTo>
                  <a:pt x="107148" y="7988"/>
                </a:lnTo>
                <a:lnTo>
                  <a:pt x="64141" y="30231"/>
                </a:lnTo>
                <a:lnTo>
                  <a:pt x="30227" y="64146"/>
                </a:lnTo>
                <a:lnTo>
                  <a:pt x="7986" y="107153"/>
                </a:lnTo>
                <a:lnTo>
                  <a:pt x="0" y="156667"/>
                </a:lnTo>
                <a:lnTo>
                  <a:pt x="7986" y="206180"/>
                </a:lnTo>
                <a:lnTo>
                  <a:pt x="30227" y="249182"/>
                </a:lnTo>
                <a:lnTo>
                  <a:pt x="64141" y="283094"/>
                </a:lnTo>
                <a:lnTo>
                  <a:pt x="107148" y="305334"/>
                </a:lnTo>
                <a:lnTo>
                  <a:pt x="156667" y="313321"/>
                </a:lnTo>
                <a:lnTo>
                  <a:pt x="206180" y="305334"/>
                </a:lnTo>
                <a:lnTo>
                  <a:pt x="249182" y="283094"/>
                </a:lnTo>
                <a:lnTo>
                  <a:pt x="283094" y="249182"/>
                </a:lnTo>
                <a:lnTo>
                  <a:pt x="305334" y="206180"/>
                </a:lnTo>
                <a:lnTo>
                  <a:pt x="313321" y="156667"/>
                </a:lnTo>
                <a:lnTo>
                  <a:pt x="305334" y="107153"/>
                </a:lnTo>
                <a:lnTo>
                  <a:pt x="283094" y="64146"/>
                </a:lnTo>
                <a:lnTo>
                  <a:pt x="249182" y="30231"/>
                </a:lnTo>
                <a:lnTo>
                  <a:pt x="206180" y="7988"/>
                </a:lnTo>
                <a:lnTo>
                  <a:pt x="1566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2041847" y="4505369"/>
            <a:ext cx="1028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2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936426" y="6491277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89" h="313690">
                <a:moveTo>
                  <a:pt x="156667" y="0"/>
                </a:moveTo>
                <a:lnTo>
                  <a:pt x="107148" y="7986"/>
                </a:lnTo>
                <a:lnTo>
                  <a:pt x="64141" y="30226"/>
                </a:lnTo>
                <a:lnTo>
                  <a:pt x="30227" y="64138"/>
                </a:lnTo>
                <a:lnTo>
                  <a:pt x="7986" y="107141"/>
                </a:lnTo>
                <a:lnTo>
                  <a:pt x="0" y="156654"/>
                </a:lnTo>
                <a:lnTo>
                  <a:pt x="7986" y="206167"/>
                </a:lnTo>
                <a:lnTo>
                  <a:pt x="30227" y="249170"/>
                </a:lnTo>
                <a:lnTo>
                  <a:pt x="64141" y="283082"/>
                </a:lnTo>
                <a:lnTo>
                  <a:pt x="107148" y="305322"/>
                </a:lnTo>
                <a:lnTo>
                  <a:pt x="156667" y="313308"/>
                </a:lnTo>
                <a:lnTo>
                  <a:pt x="206180" y="305322"/>
                </a:lnTo>
                <a:lnTo>
                  <a:pt x="249182" y="283082"/>
                </a:lnTo>
                <a:lnTo>
                  <a:pt x="283094" y="249170"/>
                </a:lnTo>
                <a:lnTo>
                  <a:pt x="305334" y="206167"/>
                </a:lnTo>
                <a:lnTo>
                  <a:pt x="313321" y="156654"/>
                </a:lnTo>
                <a:lnTo>
                  <a:pt x="305334" y="107141"/>
                </a:lnTo>
                <a:lnTo>
                  <a:pt x="283094" y="64138"/>
                </a:lnTo>
                <a:lnTo>
                  <a:pt x="249182" y="30226"/>
                </a:lnTo>
                <a:lnTo>
                  <a:pt x="206180" y="7986"/>
                </a:lnTo>
                <a:lnTo>
                  <a:pt x="15666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042039" y="6547936"/>
            <a:ext cx="1022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3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961059" y="0"/>
            <a:ext cx="7731125" cy="1160145"/>
          </a:xfrm>
          <a:custGeom>
            <a:avLst/>
            <a:gdLst/>
            <a:ahLst/>
            <a:cxnLst/>
            <a:rect l="l" t="t" r="r" b="b"/>
            <a:pathLst>
              <a:path w="7731125" h="1160145">
                <a:moveTo>
                  <a:pt x="7730934" y="0"/>
                </a:moveTo>
                <a:lnTo>
                  <a:pt x="489902" y="0"/>
                </a:lnTo>
                <a:lnTo>
                  <a:pt x="0" y="1159649"/>
                </a:lnTo>
                <a:lnTo>
                  <a:pt x="7730934" y="1159649"/>
                </a:lnTo>
                <a:lnTo>
                  <a:pt x="773093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" y="2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58"/>
                </a:lnTo>
                <a:lnTo>
                  <a:pt x="3120161" y="1344358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0" y="395229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710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07608" y="541863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194"/>
                </a:moveTo>
                <a:lnTo>
                  <a:pt x="77647" y="59194"/>
                </a:lnTo>
                <a:lnTo>
                  <a:pt x="77647" y="286867"/>
                </a:lnTo>
                <a:lnTo>
                  <a:pt x="79590" y="288810"/>
                </a:lnTo>
                <a:lnTo>
                  <a:pt x="134899" y="288810"/>
                </a:lnTo>
                <a:lnTo>
                  <a:pt x="136855" y="286867"/>
                </a:lnTo>
                <a:lnTo>
                  <a:pt x="136855" y="59194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51"/>
                </a:lnTo>
                <a:lnTo>
                  <a:pt x="1943" y="59194"/>
                </a:lnTo>
                <a:lnTo>
                  <a:pt x="212547" y="59194"/>
                </a:lnTo>
                <a:lnTo>
                  <a:pt x="214502" y="57251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341381" y="537347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8"/>
                </a:lnTo>
                <a:lnTo>
                  <a:pt x="61140" y="28824"/>
                </a:lnTo>
                <a:lnTo>
                  <a:pt x="28824" y="61140"/>
                </a:lnTo>
                <a:lnTo>
                  <a:pt x="7618" y="102090"/>
                </a:lnTo>
                <a:lnTo>
                  <a:pt x="0" y="149199"/>
                </a:lnTo>
                <a:lnTo>
                  <a:pt x="7618" y="196308"/>
                </a:lnTo>
                <a:lnTo>
                  <a:pt x="28824" y="237258"/>
                </a:lnTo>
                <a:lnTo>
                  <a:pt x="61140" y="269574"/>
                </a:lnTo>
                <a:lnTo>
                  <a:pt x="102090" y="290780"/>
                </a:lnTo>
                <a:lnTo>
                  <a:pt x="149199" y="298399"/>
                </a:lnTo>
                <a:lnTo>
                  <a:pt x="196308" y="290780"/>
                </a:lnTo>
                <a:lnTo>
                  <a:pt x="237258" y="269574"/>
                </a:lnTo>
                <a:lnTo>
                  <a:pt x="267641" y="239191"/>
                </a:lnTo>
                <a:lnTo>
                  <a:pt x="149199" y="239191"/>
                </a:lnTo>
                <a:lnTo>
                  <a:pt x="114205" y="232108"/>
                </a:lnTo>
                <a:lnTo>
                  <a:pt x="85596" y="212802"/>
                </a:lnTo>
                <a:lnTo>
                  <a:pt x="66291" y="184193"/>
                </a:lnTo>
                <a:lnTo>
                  <a:pt x="59207" y="149199"/>
                </a:lnTo>
                <a:lnTo>
                  <a:pt x="66291" y="114205"/>
                </a:lnTo>
                <a:lnTo>
                  <a:pt x="85596" y="85596"/>
                </a:lnTo>
                <a:lnTo>
                  <a:pt x="114205" y="66291"/>
                </a:lnTo>
                <a:lnTo>
                  <a:pt x="149199" y="59207"/>
                </a:lnTo>
                <a:lnTo>
                  <a:pt x="267641" y="59207"/>
                </a:lnTo>
                <a:lnTo>
                  <a:pt x="237258" y="28824"/>
                </a:lnTo>
                <a:lnTo>
                  <a:pt x="196308" y="7618"/>
                </a:lnTo>
                <a:lnTo>
                  <a:pt x="149199" y="0"/>
                </a:lnTo>
                <a:close/>
              </a:path>
              <a:path w="298450" h="298450">
                <a:moveTo>
                  <a:pt x="267641" y="59207"/>
                </a:moveTo>
                <a:lnTo>
                  <a:pt x="149199" y="59207"/>
                </a:lnTo>
                <a:lnTo>
                  <a:pt x="184193" y="66291"/>
                </a:lnTo>
                <a:lnTo>
                  <a:pt x="212802" y="85596"/>
                </a:lnTo>
                <a:lnTo>
                  <a:pt x="232108" y="114205"/>
                </a:lnTo>
                <a:lnTo>
                  <a:pt x="239191" y="149199"/>
                </a:lnTo>
                <a:lnTo>
                  <a:pt x="232108" y="184193"/>
                </a:lnTo>
                <a:lnTo>
                  <a:pt x="212802" y="212802"/>
                </a:lnTo>
                <a:lnTo>
                  <a:pt x="184193" y="232108"/>
                </a:lnTo>
                <a:lnTo>
                  <a:pt x="149199" y="239191"/>
                </a:lnTo>
                <a:lnTo>
                  <a:pt x="267641" y="239191"/>
                </a:lnTo>
                <a:lnTo>
                  <a:pt x="269574" y="237258"/>
                </a:lnTo>
                <a:lnTo>
                  <a:pt x="290780" y="196308"/>
                </a:lnTo>
                <a:lnTo>
                  <a:pt x="298399" y="149199"/>
                </a:lnTo>
                <a:lnTo>
                  <a:pt x="290780" y="102090"/>
                </a:lnTo>
                <a:lnTo>
                  <a:pt x="269574" y="61140"/>
                </a:lnTo>
                <a:lnTo>
                  <a:pt x="267641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594159" y="541862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57251" y="288810"/>
                </a:lnTo>
                <a:lnTo>
                  <a:pt x="59207" y="286867"/>
                </a:lnTo>
                <a:lnTo>
                  <a:pt x="59207" y="175691"/>
                </a:lnTo>
                <a:lnTo>
                  <a:pt x="154589" y="175691"/>
                </a:lnTo>
                <a:lnTo>
                  <a:pt x="131673" y="144691"/>
                </a:lnTo>
                <a:lnTo>
                  <a:pt x="152512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691"/>
                </a:moveTo>
                <a:lnTo>
                  <a:pt x="80975" y="175691"/>
                </a:lnTo>
                <a:lnTo>
                  <a:pt x="161988" y="285280"/>
                </a:lnTo>
                <a:lnTo>
                  <a:pt x="163614" y="287502"/>
                </a:lnTo>
                <a:lnTo>
                  <a:pt x="166217" y="288810"/>
                </a:lnTo>
                <a:lnTo>
                  <a:pt x="233159" y="288810"/>
                </a:lnTo>
                <a:lnTo>
                  <a:pt x="235204" y="284746"/>
                </a:lnTo>
                <a:lnTo>
                  <a:pt x="154589" y="175691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08"/>
                </a:lnTo>
                <a:lnTo>
                  <a:pt x="78892" y="116497"/>
                </a:lnTo>
                <a:lnTo>
                  <a:pt x="152512" y="116497"/>
                </a:lnTo>
                <a:lnTo>
                  <a:pt x="235623" y="4051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2014532" y="536516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31"/>
                </a:lnTo>
                <a:lnTo>
                  <a:pt x="299893" y="252831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93" y="252831"/>
                </a:moveTo>
                <a:lnTo>
                  <a:pt x="232562" y="252831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93" y="252831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2334275" y="541860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2"/>
                </a:lnTo>
                <a:lnTo>
                  <a:pt x="12326" y="56462"/>
                </a:lnTo>
                <a:lnTo>
                  <a:pt x="4914" y="92062"/>
                </a:lnTo>
                <a:lnTo>
                  <a:pt x="8947" y="118576"/>
                </a:lnTo>
                <a:lnTo>
                  <a:pt x="20250" y="142101"/>
                </a:lnTo>
                <a:lnTo>
                  <a:pt x="37629" y="161476"/>
                </a:lnTo>
                <a:lnTo>
                  <a:pt x="59893" y="175539"/>
                </a:lnTo>
                <a:lnTo>
                  <a:pt x="0" y="285280"/>
                </a:lnTo>
                <a:lnTo>
                  <a:pt x="2108" y="288810"/>
                </a:lnTo>
                <a:lnTo>
                  <a:pt x="64033" y="288810"/>
                </a:lnTo>
                <a:lnTo>
                  <a:pt x="66230" y="287515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29"/>
                </a:lnTo>
                <a:lnTo>
                  <a:pt x="99491" y="124929"/>
                </a:lnTo>
                <a:lnTo>
                  <a:pt x="85735" y="122266"/>
                </a:lnTo>
                <a:lnTo>
                  <a:pt x="74491" y="115192"/>
                </a:lnTo>
                <a:lnTo>
                  <a:pt x="66905" y="104770"/>
                </a:lnTo>
                <a:lnTo>
                  <a:pt x="64122" y="92062"/>
                </a:lnTo>
                <a:lnTo>
                  <a:pt x="66905" y="79359"/>
                </a:lnTo>
                <a:lnTo>
                  <a:pt x="74491" y="68937"/>
                </a:lnTo>
                <a:lnTo>
                  <a:pt x="85735" y="61860"/>
                </a:lnTo>
                <a:lnTo>
                  <a:pt x="99491" y="59194"/>
                </a:lnTo>
                <a:lnTo>
                  <a:pt x="224358" y="59194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67"/>
                </a:lnTo>
                <a:lnTo>
                  <a:pt x="167093" y="288810"/>
                </a:lnTo>
                <a:lnTo>
                  <a:pt x="222402" y="288810"/>
                </a:lnTo>
                <a:lnTo>
                  <a:pt x="224358" y="286867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194"/>
                </a:moveTo>
                <a:lnTo>
                  <a:pt x="165150" y="59194"/>
                </a:lnTo>
                <a:lnTo>
                  <a:pt x="165150" y="124929"/>
                </a:lnTo>
                <a:lnTo>
                  <a:pt x="224358" y="124929"/>
                </a:lnTo>
                <a:lnTo>
                  <a:pt x="224358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35434" y="536694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53"/>
                </a:lnTo>
                <a:lnTo>
                  <a:pt x="293446" y="252653"/>
                </a:lnTo>
                <a:lnTo>
                  <a:pt x="293446" y="240626"/>
                </a:lnTo>
                <a:lnTo>
                  <a:pt x="267774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7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53"/>
                </a:moveTo>
                <a:lnTo>
                  <a:pt x="232562" y="252653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53"/>
                </a:lnTo>
                <a:close/>
              </a:path>
              <a:path w="294005" h="294005">
                <a:moveTo>
                  <a:pt x="227947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74" y="193459"/>
                </a:lnTo>
                <a:lnTo>
                  <a:pt x="227947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64167" y="541859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134632" y="288810"/>
                </a:lnTo>
                <a:lnTo>
                  <a:pt x="169256" y="281766"/>
                </a:lnTo>
                <a:lnTo>
                  <a:pt x="197558" y="263015"/>
                </a:lnTo>
                <a:lnTo>
                  <a:pt x="216653" y="235384"/>
                </a:lnTo>
                <a:lnTo>
                  <a:pt x="217856" y="229603"/>
                </a:lnTo>
                <a:lnTo>
                  <a:pt x="59207" y="229603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19"/>
                </a:lnTo>
                <a:lnTo>
                  <a:pt x="205464" y="149310"/>
                </a:lnTo>
                <a:lnTo>
                  <a:pt x="192608" y="135966"/>
                </a:lnTo>
                <a:lnTo>
                  <a:pt x="199167" y="124991"/>
                </a:lnTo>
                <a:lnTo>
                  <a:pt x="203252" y="115036"/>
                </a:lnTo>
                <a:lnTo>
                  <a:pt x="59207" y="115036"/>
                </a:lnTo>
                <a:lnTo>
                  <a:pt x="59207" y="59194"/>
                </a:lnTo>
                <a:lnTo>
                  <a:pt x="202345" y="59194"/>
                </a:lnTo>
                <a:lnTo>
                  <a:pt x="201146" y="53433"/>
                </a:lnTo>
                <a:lnTo>
                  <a:pt x="182051" y="25801"/>
                </a:lnTo>
                <a:lnTo>
                  <a:pt x="153749" y="7049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26" y="173786"/>
                </a:lnTo>
                <a:lnTo>
                  <a:pt x="145978" y="176048"/>
                </a:lnTo>
                <a:lnTo>
                  <a:pt x="155587" y="182057"/>
                </a:lnTo>
                <a:lnTo>
                  <a:pt x="162072" y="190910"/>
                </a:lnTo>
                <a:lnTo>
                  <a:pt x="164452" y="201701"/>
                </a:lnTo>
                <a:lnTo>
                  <a:pt x="162007" y="212485"/>
                </a:lnTo>
                <a:lnTo>
                  <a:pt x="155378" y="221334"/>
                </a:lnTo>
                <a:lnTo>
                  <a:pt x="145624" y="227342"/>
                </a:lnTo>
                <a:lnTo>
                  <a:pt x="133807" y="229603"/>
                </a:lnTo>
                <a:lnTo>
                  <a:pt x="217856" y="229603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5" y="59194"/>
                </a:moveTo>
                <a:lnTo>
                  <a:pt x="118719" y="59194"/>
                </a:lnTo>
                <a:lnTo>
                  <a:pt x="130471" y="61461"/>
                </a:lnTo>
                <a:lnTo>
                  <a:pt x="140080" y="67471"/>
                </a:lnTo>
                <a:lnTo>
                  <a:pt x="146565" y="76325"/>
                </a:lnTo>
                <a:lnTo>
                  <a:pt x="148945" y="87121"/>
                </a:lnTo>
                <a:lnTo>
                  <a:pt x="146565" y="97913"/>
                </a:lnTo>
                <a:lnTo>
                  <a:pt x="140080" y="106765"/>
                </a:lnTo>
                <a:lnTo>
                  <a:pt x="130471" y="112775"/>
                </a:lnTo>
                <a:lnTo>
                  <a:pt x="118719" y="115036"/>
                </a:lnTo>
                <a:lnTo>
                  <a:pt x="203252" y="115036"/>
                </a:lnTo>
                <a:lnTo>
                  <a:pt x="204052" y="113087"/>
                </a:lnTo>
                <a:lnTo>
                  <a:pt x="207101" y="100411"/>
                </a:lnTo>
                <a:lnTo>
                  <a:pt x="208152" y="87121"/>
                </a:lnTo>
                <a:lnTo>
                  <a:pt x="202345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645504" y="536229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85" y="151282"/>
                </a:moveTo>
                <a:lnTo>
                  <a:pt x="96164" y="151282"/>
                </a:lnTo>
                <a:lnTo>
                  <a:pt x="180403" y="297383"/>
                </a:lnTo>
                <a:lnTo>
                  <a:pt x="182092" y="300227"/>
                </a:lnTo>
                <a:lnTo>
                  <a:pt x="186194" y="300227"/>
                </a:lnTo>
                <a:lnTo>
                  <a:pt x="187883" y="297383"/>
                </a:lnTo>
                <a:lnTo>
                  <a:pt x="253669" y="183299"/>
                </a:lnTo>
                <a:lnTo>
                  <a:pt x="184150" y="183299"/>
                </a:lnTo>
                <a:lnTo>
                  <a:pt x="165385" y="151282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19"/>
                </a:lnTo>
                <a:lnTo>
                  <a:pt x="70993" y="4991"/>
                </a:lnTo>
                <a:lnTo>
                  <a:pt x="0" y="291782"/>
                </a:lnTo>
                <a:lnTo>
                  <a:pt x="2070" y="294449"/>
                </a:lnTo>
                <a:lnTo>
                  <a:pt x="58953" y="294449"/>
                </a:lnTo>
                <a:lnTo>
                  <a:pt x="60693" y="293077"/>
                </a:lnTo>
                <a:lnTo>
                  <a:pt x="96164" y="151282"/>
                </a:lnTo>
                <a:lnTo>
                  <a:pt x="165385" y="151282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696" y="150812"/>
                </a:moveTo>
                <a:lnTo>
                  <a:pt x="272402" y="150812"/>
                </a:lnTo>
                <a:lnTo>
                  <a:pt x="308317" y="294449"/>
                </a:lnTo>
                <a:lnTo>
                  <a:pt x="325640" y="294449"/>
                </a:lnTo>
                <a:lnTo>
                  <a:pt x="327101" y="293573"/>
                </a:lnTo>
                <a:lnTo>
                  <a:pt x="355917" y="240753"/>
                </a:lnTo>
                <a:lnTo>
                  <a:pt x="333696" y="150812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9" y="183299"/>
                </a:lnTo>
                <a:lnTo>
                  <a:pt x="272402" y="150812"/>
                </a:lnTo>
                <a:lnTo>
                  <a:pt x="333696" y="150812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844550" marR="508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Берем </a:t>
            </a:r>
            <a:r>
              <a:rPr dirty="0" spc="-30"/>
              <a:t>на </a:t>
            </a:r>
            <a:r>
              <a:rPr dirty="0" spc="-45"/>
              <a:t>себя</a:t>
            </a:r>
            <a:r>
              <a:rPr dirty="0" spc="-290"/>
              <a:t> </a:t>
            </a:r>
            <a:r>
              <a:rPr dirty="0" spc="-55"/>
              <a:t>оформление  </a:t>
            </a:r>
            <a:r>
              <a:rPr dirty="0" spc="-45"/>
              <a:t>ВСЕХ</a:t>
            </a:r>
            <a:r>
              <a:rPr dirty="0" spc="-105"/>
              <a:t> </a:t>
            </a:r>
            <a:r>
              <a:rPr dirty="0" spc="-55"/>
              <a:t>документов!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8602069" y="257604"/>
            <a:ext cx="134556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0">
                <a:solidFill>
                  <a:srgbClr val="1B1C20"/>
                </a:solidFill>
                <a:latin typeface="Formular-Medium"/>
                <a:cs typeface="Formular-Medium"/>
              </a:rPr>
              <a:t>т.</a:t>
            </a:r>
            <a:r>
              <a:rPr dirty="0" sz="2000" spc="-180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2000" spc="-35">
                <a:solidFill>
                  <a:srgbClr val="1B1C20"/>
                </a:solidFill>
                <a:latin typeface="Formular-Medium"/>
                <a:cs typeface="Formular-Medium"/>
              </a:rPr>
              <a:t>29-99-99</a:t>
            </a:r>
            <a:endParaRPr sz="2000">
              <a:latin typeface="Formular-Medium"/>
              <a:cs typeface="Formular-Medium"/>
            </a:endParaRPr>
          </a:p>
          <a:p>
            <a:pPr marL="12700">
              <a:lnSpc>
                <a:spcPct val="100000"/>
              </a:lnSpc>
            </a:pPr>
            <a:r>
              <a:rPr dirty="0" sz="2000" spc="-60" b="1">
                <a:solidFill>
                  <a:srgbClr val="1B1C20"/>
                </a:solidFill>
                <a:latin typeface="Formular"/>
                <a:cs typeface="Formular"/>
              </a:rPr>
              <a:t>taxima.ru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932214" y="267893"/>
            <a:ext cx="363220" cy="657860"/>
          </a:xfrm>
          <a:custGeom>
            <a:avLst/>
            <a:gdLst/>
            <a:ahLst/>
            <a:cxnLst/>
            <a:rect l="l" t="t" r="r" b="b"/>
            <a:pathLst>
              <a:path w="363220" h="657860">
                <a:moveTo>
                  <a:pt x="363131" y="0"/>
                </a:moveTo>
                <a:lnTo>
                  <a:pt x="0" y="657326"/>
                </a:lnTo>
              </a:path>
            </a:pathLst>
          </a:custGeom>
          <a:ln w="1799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3788" y="4532034"/>
            <a:ext cx="8344534" cy="2667000"/>
          </a:xfrm>
          <a:prstGeom prst="rect">
            <a:avLst/>
          </a:prstGeom>
        </p:spPr>
        <p:txBody>
          <a:bodyPr wrap="square" lIns="0" tIns="177800" rIns="0" bIns="0" rtlCol="0" vert="horz">
            <a:spAutoFit/>
          </a:bodyPr>
          <a:lstStyle/>
          <a:p>
            <a:pPr marL="12700" marR="29209">
              <a:lnSpc>
                <a:spcPts val="6500"/>
              </a:lnSpc>
              <a:spcBef>
                <a:spcPts val="1400"/>
              </a:spcBef>
            </a:pPr>
            <a:r>
              <a:rPr dirty="0" sz="6500" spc="-160">
                <a:solidFill>
                  <a:srgbClr val="FFE500"/>
                </a:solidFill>
                <a:latin typeface="Formular-Medium"/>
                <a:cs typeface="Formular-Medium"/>
              </a:rPr>
              <a:t>Мы </a:t>
            </a:r>
            <a:r>
              <a:rPr dirty="0" sz="6500" spc="-215">
                <a:solidFill>
                  <a:srgbClr val="FFE500"/>
                </a:solidFill>
                <a:latin typeface="Formular-Medium"/>
                <a:cs typeface="Formular-Medium"/>
              </a:rPr>
              <a:t>берем </a:t>
            </a:r>
            <a:r>
              <a:rPr dirty="0" sz="6500" spc="-135">
                <a:solidFill>
                  <a:srgbClr val="FFE500"/>
                </a:solidFill>
                <a:latin typeface="Formular-Medium"/>
                <a:cs typeface="Formular-Medium"/>
              </a:rPr>
              <a:t>на </a:t>
            </a:r>
            <a:r>
              <a:rPr dirty="0" sz="6500" spc="-215">
                <a:solidFill>
                  <a:srgbClr val="FFE500"/>
                </a:solidFill>
                <a:latin typeface="Formular-Medium"/>
                <a:cs typeface="Formular-Medium"/>
              </a:rPr>
              <a:t>себя  </a:t>
            </a:r>
            <a:r>
              <a:rPr dirty="0" sz="6500" spc="-204">
                <a:solidFill>
                  <a:srgbClr val="FFE500"/>
                </a:solidFill>
                <a:latin typeface="Formular-Medium"/>
                <a:cs typeface="Formular-Medium"/>
              </a:rPr>
              <a:t>ваши </a:t>
            </a:r>
            <a:r>
              <a:rPr dirty="0" sz="6500" spc="-240">
                <a:solidFill>
                  <a:srgbClr val="FFE500"/>
                </a:solidFill>
                <a:latin typeface="Formular-Medium"/>
                <a:cs typeface="Formular-Medium"/>
              </a:rPr>
              <a:t>нервы,</a:t>
            </a:r>
            <a:r>
              <a:rPr dirty="0" sz="6500" spc="-500">
                <a:solidFill>
                  <a:srgbClr val="FFE500"/>
                </a:solidFill>
                <a:latin typeface="Formular-Medium"/>
                <a:cs typeface="Formular-Medium"/>
              </a:rPr>
              <a:t> </a:t>
            </a:r>
            <a:r>
              <a:rPr dirty="0" sz="6500" spc="-295">
                <a:solidFill>
                  <a:srgbClr val="FFE500"/>
                </a:solidFill>
                <a:latin typeface="Formular-Medium"/>
                <a:cs typeface="Formular-Medium"/>
              </a:rPr>
              <a:t>штрафы  </a:t>
            </a:r>
            <a:r>
              <a:rPr dirty="0" sz="6500">
                <a:solidFill>
                  <a:srgbClr val="FFE500"/>
                </a:solidFill>
                <a:latin typeface="Formular-Medium"/>
                <a:cs typeface="Formular-Medium"/>
              </a:rPr>
              <a:t>и</a:t>
            </a:r>
            <a:r>
              <a:rPr dirty="0" sz="6500" spc="-345">
                <a:solidFill>
                  <a:srgbClr val="FFE500"/>
                </a:solidFill>
                <a:latin typeface="Formular-Medium"/>
                <a:cs typeface="Formular-Medium"/>
              </a:rPr>
              <a:t> </a:t>
            </a:r>
            <a:r>
              <a:rPr dirty="0" sz="6500" spc="-275">
                <a:solidFill>
                  <a:srgbClr val="FFE500"/>
                </a:solidFill>
                <a:latin typeface="Formular-Medium"/>
                <a:cs typeface="Formular-Medium"/>
              </a:rPr>
              <a:t>ответственность!</a:t>
            </a:r>
            <a:endParaRPr sz="6500">
              <a:latin typeface="Formular-Medium"/>
              <a:cs typeface="Formular-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8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58"/>
                </a:lnTo>
                <a:lnTo>
                  <a:pt x="3120161" y="1344358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395240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68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07608" y="541853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207"/>
                </a:moveTo>
                <a:lnTo>
                  <a:pt x="77647" y="59207"/>
                </a:lnTo>
                <a:lnTo>
                  <a:pt x="77647" y="286880"/>
                </a:lnTo>
                <a:lnTo>
                  <a:pt x="79590" y="288823"/>
                </a:lnTo>
                <a:lnTo>
                  <a:pt x="134899" y="288823"/>
                </a:lnTo>
                <a:lnTo>
                  <a:pt x="136855" y="286880"/>
                </a:lnTo>
                <a:lnTo>
                  <a:pt x="136855" y="59207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64"/>
                </a:lnTo>
                <a:lnTo>
                  <a:pt x="1943" y="59207"/>
                </a:lnTo>
                <a:lnTo>
                  <a:pt x="212547" y="59207"/>
                </a:lnTo>
                <a:lnTo>
                  <a:pt x="214502" y="57264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41381" y="537349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7"/>
                </a:lnTo>
                <a:lnTo>
                  <a:pt x="61140" y="28820"/>
                </a:lnTo>
                <a:lnTo>
                  <a:pt x="28824" y="61134"/>
                </a:lnTo>
                <a:lnTo>
                  <a:pt x="7618" y="102086"/>
                </a:lnTo>
                <a:lnTo>
                  <a:pt x="0" y="149199"/>
                </a:lnTo>
                <a:lnTo>
                  <a:pt x="7618" y="196306"/>
                </a:lnTo>
                <a:lnTo>
                  <a:pt x="28824" y="237254"/>
                </a:lnTo>
                <a:lnTo>
                  <a:pt x="61140" y="269566"/>
                </a:lnTo>
                <a:lnTo>
                  <a:pt x="102090" y="290769"/>
                </a:lnTo>
                <a:lnTo>
                  <a:pt x="149199" y="298386"/>
                </a:lnTo>
                <a:lnTo>
                  <a:pt x="196308" y="290769"/>
                </a:lnTo>
                <a:lnTo>
                  <a:pt x="237258" y="269566"/>
                </a:lnTo>
                <a:lnTo>
                  <a:pt x="267637" y="239191"/>
                </a:lnTo>
                <a:lnTo>
                  <a:pt x="149199" y="239191"/>
                </a:lnTo>
                <a:lnTo>
                  <a:pt x="114205" y="232108"/>
                </a:lnTo>
                <a:lnTo>
                  <a:pt x="85596" y="212802"/>
                </a:lnTo>
                <a:lnTo>
                  <a:pt x="66291" y="184193"/>
                </a:lnTo>
                <a:lnTo>
                  <a:pt x="59207" y="149199"/>
                </a:lnTo>
                <a:lnTo>
                  <a:pt x="66291" y="114205"/>
                </a:lnTo>
                <a:lnTo>
                  <a:pt x="85596" y="85596"/>
                </a:lnTo>
                <a:lnTo>
                  <a:pt x="114205" y="66291"/>
                </a:lnTo>
                <a:lnTo>
                  <a:pt x="149199" y="59207"/>
                </a:lnTo>
                <a:lnTo>
                  <a:pt x="267647" y="59207"/>
                </a:lnTo>
                <a:lnTo>
                  <a:pt x="237258" y="28820"/>
                </a:lnTo>
                <a:lnTo>
                  <a:pt x="196308" y="7617"/>
                </a:lnTo>
                <a:lnTo>
                  <a:pt x="149199" y="0"/>
                </a:lnTo>
                <a:close/>
              </a:path>
              <a:path w="298450" h="298450">
                <a:moveTo>
                  <a:pt x="267647" y="59207"/>
                </a:moveTo>
                <a:lnTo>
                  <a:pt x="149199" y="59207"/>
                </a:lnTo>
                <a:lnTo>
                  <a:pt x="184193" y="66291"/>
                </a:lnTo>
                <a:lnTo>
                  <a:pt x="212802" y="85596"/>
                </a:lnTo>
                <a:lnTo>
                  <a:pt x="232108" y="114205"/>
                </a:lnTo>
                <a:lnTo>
                  <a:pt x="239191" y="149199"/>
                </a:lnTo>
                <a:lnTo>
                  <a:pt x="232108" y="184193"/>
                </a:lnTo>
                <a:lnTo>
                  <a:pt x="212802" y="212802"/>
                </a:lnTo>
                <a:lnTo>
                  <a:pt x="184193" y="232108"/>
                </a:lnTo>
                <a:lnTo>
                  <a:pt x="149199" y="239191"/>
                </a:lnTo>
                <a:lnTo>
                  <a:pt x="267637" y="239191"/>
                </a:lnTo>
                <a:lnTo>
                  <a:pt x="269574" y="237254"/>
                </a:lnTo>
                <a:lnTo>
                  <a:pt x="290780" y="196306"/>
                </a:lnTo>
                <a:lnTo>
                  <a:pt x="298399" y="149199"/>
                </a:lnTo>
                <a:lnTo>
                  <a:pt x="290780" y="102086"/>
                </a:lnTo>
                <a:lnTo>
                  <a:pt x="269574" y="61134"/>
                </a:lnTo>
                <a:lnTo>
                  <a:pt x="267647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594159" y="541851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80"/>
                </a:lnTo>
                <a:lnTo>
                  <a:pt x="1943" y="288823"/>
                </a:lnTo>
                <a:lnTo>
                  <a:pt x="57251" y="288823"/>
                </a:lnTo>
                <a:lnTo>
                  <a:pt x="59207" y="286880"/>
                </a:lnTo>
                <a:lnTo>
                  <a:pt x="59207" y="175704"/>
                </a:lnTo>
                <a:lnTo>
                  <a:pt x="154589" y="175704"/>
                </a:lnTo>
                <a:lnTo>
                  <a:pt x="131673" y="144703"/>
                </a:lnTo>
                <a:lnTo>
                  <a:pt x="152521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704"/>
                </a:moveTo>
                <a:lnTo>
                  <a:pt x="80975" y="175704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17" y="288823"/>
                </a:lnTo>
                <a:lnTo>
                  <a:pt x="233159" y="288823"/>
                </a:lnTo>
                <a:lnTo>
                  <a:pt x="235204" y="284759"/>
                </a:lnTo>
                <a:lnTo>
                  <a:pt x="154589" y="175704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20"/>
                </a:lnTo>
                <a:lnTo>
                  <a:pt x="78892" y="116497"/>
                </a:lnTo>
                <a:lnTo>
                  <a:pt x="152521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014532" y="536519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31"/>
                </a:lnTo>
                <a:lnTo>
                  <a:pt x="299893" y="252831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93" y="252831"/>
                </a:moveTo>
                <a:lnTo>
                  <a:pt x="232562" y="252831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93" y="252831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334275" y="541850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8"/>
                </a:lnTo>
                <a:lnTo>
                  <a:pt x="32524" y="27268"/>
                </a:lnTo>
                <a:lnTo>
                  <a:pt x="12326" y="56473"/>
                </a:lnTo>
                <a:lnTo>
                  <a:pt x="4914" y="92074"/>
                </a:lnTo>
                <a:lnTo>
                  <a:pt x="8947" y="118589"/>
                </a:lnTo>
                <a:lnTo>
                  <a:pt x="20250" y="142114"/>
                </a:lnTo>
                <a:lnTo>
                  <a:pt x="37629" y="161489"/>
                </a:lnTo>
                <a:lnTo>
                  <a:pt x="59893" y="175552"/>
                </a:lnTo>
                <a:lnTo>
                  <a:pt x="0" y="285292"/>
                </a:lnTo>
                <a:lnTo>
                  <a:pt x="2108" y="288823"/>
                </a:lnTo>
                <a:lnTo>
                  <a:pt x="64033" y="288823"/>
                </a:lnTo>
                <a:lnTo>
                  <a:pt x="66230" y="287527"/>
                </a:lnTo>
                <a:lnTo>
                  <a:pt x="122643" y="184149"/>
                </a:lnTo>
                <a:lnTo>
                  <a:pt x="224358" y="184149"/>
                </a:lnTo>
                <a:lnTo>
                  <a:pt x="224358" y="124942"/>
                </a:lnTo>
                <a:lnTo>
                  <a:pt x="99491" y="124942"/>
                </a:lnTo>
                <a:lnTo>
                  <a:pt x="85735" y="122276"/>
                </a:lnTo>
                <a:lnTo>
                  <a:pt x="74491" y="115200"/>
                </a:lnTo>
                <a:lnTo>
                  <a:pt x="66905" y="104777"/>
                </a:lnTo>
                <a:lnTo>
                  <a:pt x="64122" y="92074"/>
                </a:lnTo>
                <a:lnTo>
                  <a:pt x="66905" y="79372"/>
                </a:lnTo>
                <a:lnTo>
                  <a:pt x="74491" y="68949"/>
                </a:lnTo>
                <a:lnTo>
                  <a:pt x="85735" y="61873"/>
                </a:lnTo>
                <a:lnTo>
                  <a:pt x="99491" y="59207"/>
                </a:lnTo>
                <a:lnTo>
                  <a:pt x="224358" y="59207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49"/>
                </a:moveTo>
                <a:lnTo>
                  <a:pt x="165150" y="184149"/>
                </a:lnTo>
                <a:lnTo>
                  <a:pt x="165150" y="286880"/>
                </a:lnTo>
                <a:lnTo>
                  <a:pt x="167093" y="288823"/>
                </a:lnTo>
                <a:lnTo>
                  <a:pt x="222402" y="288823"/>
                </a:lnTo>
                <a:lnTo>
                  <a:pt x="224358" y="286880"/>
                </a:lnTo>
                <a:lnTo>
                  <a:pt x="224358" y="184149"/>
                </a:lnTo>
                <a:close/>
              </a:path>
              <a:path w="224789" h="288925">
                <a:moveTo>
                  <a:pt x="224358" y="59207"/>
                </a:moveTo>
                <a:lnTo>
                  <a:pt x="165150" y="59207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35434" y="536696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53"/>
                </a:lnTo>
                <a:lnTo>
                  <a:pt x="293446" y="252653"/>
                </a:lnTo>
                <a:lnTo>
                  <a:pt x="293446" y="240626"/>
                </a:lnTo>
                <a:lnTo>
                  <a:pt x="267774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7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53"/>
                </a:moveTo>
                <a:lnTo>
                  <a:pt x="232562" y="252653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53"/>
                </a:lnTo>
                <a:close/>
              </a:path>
              <a:path w="294005" h="294005">
                <a:moveTo>
                  <a:pt x="227947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74" y="193459"/>
                </a:lnTo>
                <a:lnTo>
                  <a:pt x="227947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64167" y="541849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80"/>
                </a:lnTo>
                <a:lnTo>
                  <a:pt x="1943" y="288823"/>
                </a:lnTo>
                <a:lnTo>
                  <a:pt x="134632" y="288823"/>
                </a:lnTo>
                <a:lnTo>
                  <a:pt x="169256" y="281773"/>
                </a:lnTo>
                <a:lnTo>
                  <a:pt x="197558" y="263021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6" y="173786"/>
                </a:lnTo>
                <a:lnTo>
                  <a:pt x="215249" y="165025"/>
                </a:lnTo>
                <a:lnTo>
                  <a:pt x="205464" y="149321"/>
                </a:lnTo>
                <a:lnTo>
                  <a:pt x="192608" y="135978"/>
                </a:lnTo>
                <a:lnTo>
                  <a:pt x="199167" y="124998"/>
                </a:lnTo>
                <a:lnTo>
                  <a:pt x="203250" y="115049"/>
                </a:lnTo>
                <a:lnTo>
                  <a:pt x="59207" y="115049"/>
                </a:lnTo>
                <a:lnTo>
                  <a:pt x="59207" y="59207"/>
                </a:lnTo>
                <a:lnTo>
                  <a:pt x="202345" y="59207"/>
                </a:lnTo>
                <a:lnTo>
                  <a:pt x="201146" y="53445"/>
                </a:lnTo>
                <a:lnTo>
                  <a:pt x="182051" y="25812"/>
                </a:lnTo>
                <a:lnTo>
                  <a:pt x="153749" y="7056"/>
                </a:lnTo>
                <a:lnTo>
                  <a:pt x="119125" y="0"/>
                </a:lnTo>
                <a:close/>
              </a:path>
              <a:path w="224155" h="288925">
                <a:moveTo>
                  <a:pt x="218346" y="173786"/>
                </a:moveTo>
                <a:lnTo>
                  <a:pt x="134226" y="173786"/>
                </a:lnTo>
                <a:lnTo>
                  <a:pt x="145978" y="176055"/>
                </a:lnTo>
                <a:lnTo>
                  <a:pt x="155587" y="182067"/>
                </a:lnTo>
                <a:lnTo>
                  <a:pt x="162072" y="190917"/>
                </a:lnTo>
                <a:lnTo>
                  <a:pt x="164452" y="201701"/>
                </a:lnTo>
                <a:lnTo>
                  <a:pt x="162007" y="212492"/>
                </a:lnTo>
                <a:lnTo>
                  <a:pt x="155378" y="221345"/>
                </a:lnTo>
                <a:lnTo>
                  <a:pt x="145624" y="227354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6"/>
                </a:lnTo>
                <a:lnTo>
                  <a:pt x="218346" y="173786"/>
                </a:lnTo>
                <a:close/>
              </a:path>
              <a:path w="224155" h="288925">
                <a:moveTo>
                  <a:pt x="202345" y="59207"/>
                </a:moveTo>
                <a:lnTo>
                  <a:pt x="118719" y="59207"/>
                </a:lnTo>
                <a:lnTo>
                  <a:pt x="130471" y="61468"/>
                </a:lnTo>
                <a:lnTo>
                  <a:pt x="140080" y="67479"/>
                </a:lnTo>
                <a:lnTo>
                  <a:pt x="146565" y="76336"/>
                </a:lnTo>
                <a:lnTo>
                  <a:pt x="148945" y="87134"/>
                </a:lnTo>
                <a:lnTo>
                  <a:pt x="146565" y="97923"/>
                </a:lnTo>
                <a:lnTo>
                  <a:pt x="140080" y="106773"/>
                </a:lnTo>
                <a:lnTo>
                  <a:pt x="130471" y="112782"/>
                </a:lnTo>
                <a:lnTo>
                  <a:pt x="118719" y="115049"/>
                </a:lnTo>
                <a:lnTo>
                  <a:pt x="203250" y="115049"/>
                </a:lnTo>
                <a:lnTo>
                  <a:pt x="204052" y="113095"/>
                </a:lnTo>
                <a:lnTo>
                  <a:pt x="207101" y="100422"/>
                </a:lnTo>
                <a:lnTo>
                  <a:pt x="208152" y="87134"/>
                </a:lnTo>
                <a:lnTo>
                  <a:pt x="202345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645504" y="536230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78" y="151269"/>
                </a:moveTo>
                <a:lnTo>
                  <a:pt x="96164" y="151269"/>
                </a:lnTo>
                <a:lnTo>
                  <a:pt x="180403" y="297383"/>
                </a:lnTo>
                <a:lnTo>
                  <a:pt x="182092" y="300227"/>
                </a:lnTo>
                <a:lnTo>
                  <a:pt x="186194" y="300227"/>
                </a:lnTo>
                <a:lnTo>
                  <a:pt x="187883" y="297383"/>
                </a:lnTo>
                <a:lnTo>
                  <a:pt x="253669" y="183299"/>
                </a:lnTo>
                <a:lnTo>
                  <a:pt x="184150" y="183299"/>
                </a:lnTo>
                <a:lnTo>
                  <a:pt x="165378" y="151269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19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49"/>
                </a:lnTo>
                <a:lnTo>
                  <a:pt x="58953" y="294449"/>
                </a:lnTo>
                <a:lnTo>
                  <a:pt x="60693" y="293077"/>
                </a:lnTo>
                <a:lnTo>
                  <a:pt x="96164" y="151269"/>
                </a:lnTo>
                <a:lnTo>
                  <a:pt x="165378" y="151269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696" y="150812"/>
                </a:moveTo>
                <a:lnTo>
                  <a:pt x="272402" y="150812"/>
                </a:lnTo>
                <a:lnTo>
                  <a:pt x="308317" y="294449"/>
                </a:lnTo>
                <a:lnTo>
                  <a:pt x="325640" y="294449"/>
                </a:lnTo>
                <a:lnTo>
                  <a:pt x="327101" y="293573"/>
                </a:lnTo>
                <a:lnTo>
                  <a:pt x="355917" y="240753"/>
                </a:lnTo>
                <a:lnTo>
                  <a:pt x="333696" y="150812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9" y="183299"/>
                </a:lnTo>
                <a:lnTo>
                  <a:pt x="272402" y="150812"/>
                </a:lnTo>
                <a:lnTo>
                  <a:pt x="333696" y="150812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5154295">
              <a:lnSpc>
                <a:spcPct val="100000"/>
              </a:lnSpc>
              <a:spcBef>
                <a:spcPts val="100"/>
              </a:spcBef>
              <a:tabLst>
                <a:tab pos="7430770" algn="l"/>
                <a:tab pos="7804150" algn="l"/>
              </a:tabLst>
            </a:pPr>
            <a:r>
              <a:rPr dirty="0" spc="-235"/>
              <a:t>т</a:t>
            </a:r>
            <a:r>
              <a:rPr dirty="0"/>
              <a:t>. </a:t>
            </a:r>
            <a:r>
              <a:rPr dirty="0" spc="-20"/>
              <a:t>2</a:t>
            </a:r>
            <a:r>
              <a:rPr dirty="0" spc="50"/>
              <a:t>9</a:t>
            </a:r>
            <a:r>
              <a:rPr dirty="0" spc="-10"/>
              <a:t>-</a:t>
            </a:r>
            <a:r>
              <a:rPr dirty="0"/>
              <a:t>9</a:t>
            </a:r>
            <a:r>
              <a:rPr dirty="0" spc="50"/>
              <a:t>9</a:t>
            </a:r>
            <a:r>
              <a:rPr dirty="0" spc="-10"/>
              <a:t>-</a:t>
            </a:r>
            <a:r>
              <a:rPr dirty="0"/>
              <a:t>99	/	</a:t>
            </a:r>
            <a:r>
              <a:rPr dirty="0" spc="-25" b="1">
                <a:solidFill>
                  <a:srgbClr val="FFE500"/>
                </a:solidFill>
                <a:latin typeface="Formular"/>
                <a:cs typeface="Formular"/>
              </a:rPr>
              <a:t>t</a:t>
            </a:r>
            <a:r>
              <a:rPr dirty="0" spc="-35" b="1">
                <a:solidFill>
                  <a:srgbClr val="FFE500"/>
                </a:solidFill>
                <a:latin typeface="Formular"/>
                <a:cs typeface="Formular"/>
              </a:rPr>
              <a:t>a</a:t>
            </a:r>
            <a:r>
              <a:rPr dirty="0" spc="-45" b="1">
                <a:solidFill>
                  <a:srgbClr val="FFE500"/>
                </a:solidFill>
                <a:latin typeface="Formular"/>
                <a:cs typeface="Formular"/>
              </a:rPr>
              <a:t>x</a:t>
            </a:r>
            <a:r>
              <a:rPr dirty="0" spc="-35" b="1">
                <a:solidFill>
                  <a:srgbClr val="FFE500"/>
                </a:solidFill>
                <a:latin typeface="Formular"/>
                <a:cs typeface="Formular"/>
              </a:rPr>
              <a:t>i</a:t>
            </a:r>
            <a:r>
              <a:rPr dirty="0" spc="-10" b="1">
                <a:solidFill>
                  <a:srgbClr val="FFE500"/>
                </a:solidFill>
                <a:latin typeface="Formular"/>
                <a:cs typeface="Formular"/>
              </a:rPr>
              <a:t>m</a:t>
            </a:r>
            <a:r>
              <a:rPr dirty="0" spc="-5" b="1">
                <a:solidFill>
                  <a:srgbClr val="FFE500"/>
                </a:solidFill>
                <a:latin typeface="Formular"/>
                <a:cs typeface="Formular"/>
              </a:rPr>
              <a:t>a</a:t>
            </a:r>
            <a:r>
              <a:rPr dirty="0" spc="-20" b="1">
                <a:solidFill>
                  <a:srgbClr val="FFE500"/>
                </a:solidFill>
                <a:latin typeface="Formular"/>
                <a:cs typeface="Formular"/>
              </a:rPr>
              <a:t>.</a:t>
            </a:r>
            <a:r>
              <a:rPr dirty="0" spc="-30" b="1">
                <a:solidFill>
                  <a:srgbClr val="FFE500"/>
                </a:solidFill>
                <a:latin typeface="Formular"/>
                <a:cs typeface="Formular"/>
              </a:rPr>
              <a:t>r</a:t>
            </a:r>
            <a:r>
              <a:rPr dirty="0" b="1">
                <a:solidFill>
                  <a:srgbClr val="FFE500"/>
                </a:solidFill>
                <a:latin typeface="Formular"/>
                <a:cs typeface="Formular"/>
              </a:rPr>
              <a:t>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89955" y="8"/>
            <a:ext cx="8802370" cy="1160145"/>
          </a:xfrm>
          <a:custGeom>
            <a:avLst/>
            <a:gdLst/>
            <a:ahLst/>
            <a:cxnLst/>
            <a:rect l="l" t="t" r="r" b="b"/>
            <a:pathLst>
              <a:path w="8802370" h="1160145">
                <a:moveTo>
                  <a:pt x="8802039" y="0"/>
                </a:moveTo>
                <a:lnTo>
                  <a:pt x="489902" y="0"/>
                </a:lnTo>
                <a:lnTo>
                  <a:pt x="0" y="1159624"/>
                </a:lnTo>
                <a:lnTo>
                  <a:pt x="8802039" y="1159624"/>
                </a:lnTo>
                <a:lnTo>
                  <a:pt x="8802039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49569" y="309967"/>
            <a:ext cx="316992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-114"/>
              <a:t>Наши</a:t>
            </a:r>
            <a:r>
              <a:rPr dirty="0" sz="4000" spc="-270"/>
              <a:t> </a:t>
            </a:r>
            <a:r>
              <a:rPr dirty="0" sz="4000" spc="-145"/>
              <a:t>услуги</a:t>
            </a:r>
            <a:endParaRPr sz="4000"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771432" y="4029871"/>
          <a:ext cx="9130665" cy="23596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21355"/>
                <a:gridCol w="3915410"/>
                <a:gridCol w="1993265"/>
              </a:tblGrid>
              <a:tr h="495808">
                <a:tc>
                  <a:txBody>
                    <a:bodyPr/>
                    <a:lstStyle/>
                    <a:p>
                      <a:pPr marL="31750">
                        <a:lnSpc>
                          <a:spcPts val="2355"/>
                        </a:lnSpc>
                      </a:pPr>
                      <a:r>
                        <a:rPr dirty="0" sz="2000" spc="-3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ЛЕГКОВОЕ</a:t>
                      </a:r>
                      <a:r>
                        <a:rPr dirty="0" sz="2000" spc="-5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 </a:t>
                      </a:r>
                      <a:r>
                        <a:rPr dirty="0" sz="2000" spc="-5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ТАКСИ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ts val="2360"/>
                        </a:lnSpc>
                      </a:pPr>
                      <a:r>
                        <a:rPr dirty="0" sz="2000" spc="-15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ДЕТСКИЕ </a:t>
                      </a:r>
                      <a:r>
                        <a:rPr dirty="0" sz="2000" spc="-2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ПЕРЕВОЗКИ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02284">
                        <a:lnSpc>
                          <a:spcPts val="2360"/>
                        </a:lnSpc>
                      </a:pPr>
                      <a:r>
                        <a:rPr dirty="0" sz="2000" spc="-2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ЛОДКИ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0"/>
                </a:tc>
              </a:tr>
              <a:tr h="68376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435"/>
                        </a:spcBef>
                      </a:pPr>
                      <a:r>
                        <a:rPr dirty="0" sz="2000" spc="-1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АВТО </a:t>
                      </a:r>
                      <a:r>
                        <a:rPr dirty="0" sz="200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С</a:t>
                      </a:r>
                      <a:r>
                        <a:rPr dirty="0" sz="2000" spc="-5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 </a:t>
                      </a:r>
                      <a:r>
                        <a:rPr dirty="0" sz="2000" spc="-15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ВОДИТЕЛЕМ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245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1440"/>
                        </a:spcBef>
                      </a:pPr>
                      <a:r>
                        <a:rPr dirty="0" sz="2000" spc="-3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ГРУЗОПЕРЕВОЗКИ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880"/>
                </a:tc>
                <a:tc>
                  <a:txBody>
                    <a:bodyPr/>
                    <a:lstStyle/>
                    <a:p>
                      <a:pPr marL="502284">
                        <a:lnSpc>
                          <a:spcPct val="100000"/>
                        </a:lnSpc>
                        <a:spcBef>
                          <a:spcPts val="1435"/>
                        </a:spcBef>
                      </a:pPr>
                      <a:r>
                        <a:rPr dirty="0" sz="2000" spc="-1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ВЕРТОЛЕТ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245"/>
                </a:tc>
              </a:tr>
              <a:tr h="683768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1435"/>
                        </a:spcBef>
                      </a:pPr>
                      <a:r>
                        <a:rPr dirty="0" sz="2000" spc="-25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ПРОКАТ</a:t>
                      </a:r>
                      <a:r>
                        <a:rPr dirty="0" sz="2000" spc="-5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 </a:t>
                      </a:r>
                      <a:r>
                        <a:rPr dirty="0" sz="2000" spc="-1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АВТО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245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ct val="100000"/>
                        </a:lnSpc>
                        <a:spcBef>
                          <a:spcPts val="1440"/>
                        </a:spcBef>
                      </a:pPr>
                      <a:r>
                        <a:rPr dirty="0" sz="2000" spc="-15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СПЕЦТЕХНИКА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880"/>
                </a:tc>
                <a:tc>
                  <a:txBody>
                    <a:bodyPr/>
                    <a:lstStyle/>
                    <a:p>
                      <a:pPr marL="502284">
                        <a:lnSpc>
                          <a:spcPct val="100000"/>
                        </a:lnSpc>
                        <a:spcBef>
                          <a:spcPts val="1435"/>
                        </a:spcBef>
                      </a:pPr>
                      <a:r>
                        <a:rPr dirty="0" sz="2000" spc="-3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ТРАНСФЕР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245"/>
                </a:tc>
              </a:tr>
              <a:tr h="495808">
                <a:tc>
                  <a:txBody>
                    <a:bodyPr/>
                    <a:lstStyle/>
                    <a:p>
                      <a:pPr marL="31750">
                        <a:lnSpc>
                          <a:spcPts val="2370"/>
                        </a:lnSpc>
                        <a:spcBef>
                          <a:spcPts val="1435"/>
                        </a:spcBef>
                      </a:pPr>
                      <a:r>
                        <a:rPr dirty="0" sz="2000" spc="-3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АВТОБУСЫ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245"/>
                </a:tc>
                <a:tc>
                  <a:txBody>
                    <a:bodyPr/>
                    <a:lstStyle/>
                    <a:p>
                      <a:pPr marL="443865">
                        <a:lnSpc>
                          <a:spcPts val="2365"/>
                        </a:lnSpc>
                        <a:spcBef>
                          <a:spcPts val="1440"/>
                        </a:spcBef>
                      </a:pPr>
                      <a:r>
                        <a:rPr dirty="0" sz="2000" spc="-4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ЭВАКУАТОРЫ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880"/>
                </a:tc>
                <a:tc>
                  <a:txBody>
                    <a:bodyPr/>
                    <a:lstStyle/>
                    <a:p>
                      <a:pPr marL="502284">
                        <a:lnSpc>
                          <a:spcPts val="2365"/>
                        </a:lnSpc>
                        <a:spcBef>
                          <a:spcPts val="1435"/>
                        </a:spcBef>
                      </a:pPr>
                      <a:r>
                        <a:rPr dirty="0" sz="2000" spc="-30" b="1">
                          <a:solidFill>
                            <a:srgbClr val="1B1C20"/>
                          </a:solidFill>
                          <a:latin typeface="Formular"/>
                          <a:cs typeface="Formular"/>
                        </a:rPr>
                        <a:t>ГРУЗЧИКИ</a:t>
                      </a:r>
                      <a:endParaRPr sz="2000">
                        <a:latin typeface="Formular"/>
                        <a:cs typeface="Formular"/>
                      </a:endParaRPr>
                    </a:p>
                  </a:txBody>
                  <a:tcPr marL="0" marR="0" marB="0" marT="182245"/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523788" y="2123585"/>
            <a:ext cx="3428365" cy="1143000"/>
          </a:xfrm>
          <a:prstGeom prst="rect">
            <a:avLst/>
          </a:prstGeom>
        </p:spPr>
        <p:txBody>
          <a:bodyPr wrap="square" lIns="0" tIns="114300" rIns="0" bIns="0" rtlCol="0" vert="horz">
            <a:spAutoFit/>
          </a:bodyPr>
          <a:lstStyle/>
          <a:p>
            <a:pPr marL="12700" marR="5080">
              <a:lnSpc>
                <a:spcPts val="4000"/>
              </a:lnSpc>
              <a:spcBef>
                <a:spcPts val="900"/>
              </a:spcBef>
            </a:pPr>
            <a:r>
              <a:rPr dirty="0" sz="4000" spc="-484">
                <a:solidFill>
                  <a:srgbClr val="1B1C20"/>
                </a:solidFill>
                <a:latin typeface="Formular-Medium"/>
                <a:cs typeface="Formular-Medium"/>
              </a:rPr>
              <a:t>Т</a:t>
            </a:r>
            <a:r>
              <a:rPr dirty="0" sz="4000" spc="-120">
                <a:solidFill>
                  <a:srgbClr val="1B1C20"/>
                </a:solidFill>
                <a:latin typeface="Formular-Medium"/>
                <a:cs typeface="Formular-Medium"/>
              </a:rPr>
              <a:t>р</a:t>
            </a:r>
            <a:r>
              <a:rPr dirty="0" sz="4000" spc="-140">
                <a:solidFill>
                  <a:srgbClr val="1B1C20"/>
                </a:solidFill>
                <a:latin typeface="Formular-Medium"/>
                <a:cs typeface="Formular-Medium"/>
              </a:rPr>
              <a:t>а</a:t>
            </a:r>
            <a:r>
              <a:rPr dirty="0" sz="4000" spc="-145">
                <a:solidFill>
                  <a:srgbClr val="1B1C20"/>
                </a:solidFill>
                <a:latin typeface="Formular-Medium"/>
                <a:cs typeface="Formular-Medium"/>
              </a:rPr>
              <a:t>н</a:t>
            </a:r>
            <a:r>
              <a:rPr dirty="0" sz="4000" spc="-150">
                <a:solidFill>
                  <a:srgbClr val="1B1C20"/>
                </a:solidFill>
                <a:latin typeface="Formular-Medium"/>
                <a:cs typeface="Formular-Medium"/>
              </a:rPr>
              <a:t>с</a:t>
            </a:r>
            <a:r>
              <a:rPr dirty="0" sz="4000" spc="-145">
                <a:solidFill>
                  <a:srgbClr val="1B1C20"/>
                </a:solidFill>
                <a:latin typeface="Formular-Medium"/>
                <a:cs typeface="Formular-Medium"/>
              </a:rPr>
              <a:t>п</a:t>
            </a:r>
            <a:r>
              <a:rPr dirty="0" sz="4000" spc="-150">
                <a:solidFill>
                  <a:srgbClr val="1B1C20"/>
                </a:solidFill>
                <a:latin typeface="Formular-Medium"/>
                <a:cs typeface="Formular-Medium"/>
              </a:rPr>
              <a:t>ор</a:t>
            </a:r>
            <a:r>
              <a:rPr dirty="0" sz="4000" spc="-155">
                <a:solidFill>
                  <a:srgbClr val="1B1C20"/>
                </a:solidFill>
                <a:latin typeface="Formular-Medium"/>
                <a:cs typeface="Formular-Medium"/>
              </a:rPr>
              <a:t>т</a:t>
            </a:r>
            <a:r>
              <a:rPr dirty="0" sz="4000" spc="-135">
                <a:solidFill>
                  <a:srgbClr val="1B1C20"/>
                </a:solidFill>
                <a:latin typeface="Formular-Medium"/>
                <a:cs typeface="Formular-Medium"/>
              </a:rPr>
              <a:t>н</a:t>
            </a:r>
            <a:r>
              <a:rPr dirty="0" sz="4000" spc="-155">
                <a:solidFill>
                  <a:srgbClr val="1B1C20"/>
                </a:solidFill>
                <a:latin typeface="Formular-Medium"/>
                <a:cs typeface="Formular-Medium"/>
              </a:rPr>
              <a:t>а</a:t>
            </a:r>
            <a:r>
              <a:rPr dirty="0" sz="4000">
                <a:solidFill>
                  <a:srgbClr val="1B1C20"/>
                </a:solidFill>
                <a:latin typeface="Formular-Medium"/>
                <a:cs typeface="Formular-Medium"/>
              </a:rPr>
              <a:t>я  </a:t>
            </a:r>
            <a:r>
              <a:rPr dirty="0" sz="4000" spc="-140">
                <a:solidFill>
                  <a:srgbClr val="1B1C20"/>
                </a:solidFill>
                <a:latin typeface="Formular-Medium"/>
                <a:cs typeface="Formular-Medium"/>
              </a:rPr>
              <a:t>компания</a:t>
            </a:r>
            <a:endParaRPr sz="4000">
              <a:latin typeface="Formular-Medium"/>
              <a:cs typeface="Formular-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8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07" y="0"/>
                </a:moveTo>
                <a:lnTo>
                  <a:pt x="0" y="0"/>
                </a:lnTo>
                <a:lnTo>
                  <a:pt x="0" y="1344345"/>
                </a:lnTo>
                <a:lnTo>
                  <a:pt x="3120161" y="1344345"/>
                </a:lnTo>
                <a:lnTo>
                  <a:pt x="3625507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395240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68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36482" y="4098081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410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36482" y="4787887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60"/>
                </a:lnTo>
                <a:lnTo>
                  <a:pt x="163410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36482" y="5464980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410" y="8276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36482" y="6154787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410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167553" y="4098081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410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167553" y="4787887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60"/>
                </a:lnTo>
                <a:lnTo>
                  <a:pt x="163410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167553" y="5464980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410" y="8276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167553" y="6154787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410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144421" y="4098081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398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144421" y="4787887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60"/>
                </a:lnTo>
                <a:lnTo>
                  <a:pt x="163398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8144421" y="5464980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398" y="8276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8144421" y="6154787"/>
            <a:ext cx="163830" cy="165100"/>
          </a:xfrm>
          <a:custGeom>
            <a:avLst/>
            <a:gdLst/>
            <a:ahLst/>
            <a:cxnLst/>
            <a:rect l="l" t="t" r="r" b="b"/>
            <a:pathLst>
              <a:path w="163829" h="165100">
                <a:moveTo>
                  <a:pt x="0" y="0"/>
                </a:moveTo>
                <a:lnTo>
                  <a:pt x="0" y="164973"/>
                </a:lnTo>
                <a:lnTo>
                  <a:pt x="163398" y="82753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07608" y="541859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194"/>
                </a:moveTo>
                <a:lnTo>
                  <a:pt x="77647" y="59194"/>
                </a:lnTo>
                <a:lnTo>
                  <a:pt x="77647" y="286867"/>
                </a:lnTo>
                <a:lnTo>
                  <a:pt x="79590" y="288810"/>
                </a:lnTo>
                <a:lnTo>
                  <a:pt x="134899" y="288810"/>
                </a:lnTo>
                <a:lnTo>
                  <a:pt x="136855" y="286867"/>
                </a:lnTo>
                <a:lnTo>
                  <a:pt x="136855" y="59194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51"/>
                </a:lnTo>
                <a:lnTo>
                  <a:pt x="1943" y="59194"/>
                </a:lnTo>
                <a:lnTo>
                  <a:pt x="212547" y="59194"/>
                </a:lnTo>
                <a:lnTo>
                  <a:pt x="214502" y="57251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341381" y="537356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7"/>
                </a:lnTo>
                <a:lnTo>
                  <a:pt x="61140" y="28819"/>
                </a:lnTo>
                <a:lnTo>
                  <a:pt x="28824" y="61132"/>
                </a:lnTo>
                <a:lnTo>
                  <a:pt x="7618" y="102079"/>
                </a:lnTo>
                <a:lnTo>
                  <a:pt x="0" y="149186"/>
                </a:lnTo>
                <a:lnTo>
                  <a:pt x="7618" y="196300"/>
                </a:lnTo>
                <a:lnTo>
                  <a:pt x="28824" y="237251"/>
                </a:lnTo>
                <a:lnTo>
                  <a:pt x="61140" y="269565"/>
                </a:lnTo>
                <a:lnTo>
                  <a:pt x="102090" y="290768"/>
                </a:lnTo>
                <a:lnTo>
                  <a:pt x="149199" y="298386"/>
                </a:lnTo>
                <a:lnTo>
                  <a:pt x="196308" y="290768"/>
                </a:lnTo>
                <a:lnTo>
                  <a:pt x="237258" y="269565"/>
                </a:lnTo>
                <a:lnTo>
                  <a:pt x="267647" y="239179"/>
                </a:lnTo>
                <a:lnTo>
                  <a:pt x="149199" y="239179"/>
                </a:lnTo>
                <a:lnTo>
                  <a:pt x="114205" y="232095"/>
                </a:lnTo>
                <a:lnTo>
                  <a:pt x="85596" y="212790"/>
                </a:lnTo>
                <a:lnTo>
                  <a:pt x="66291" y="184181"/>
                </a:lnTo>
                <a:lnTo>
                  <a:pt x="59207" y="149186"/>
                </a:lnTo>
                <a:lnTo>
                  <a:pt x="66291" y="114192"/>
                </a:lnTo>
                <a:lnTo>
                  <a:pt x="85596" y="85583"/>
                </a:lnTo>
                <a:lnTo>
                  <a:pt x="114205" y="66278"/>
                </a:lnTo>
                <a:lnTo>
                  <a:pt x="149199" y="59194"/>
                </a:lnTo>
                <a:lnTo>
                  <a:pt x="267637" y="59194"/>
                </a:lnTo>
                <a:lnTo>
                  <a:pt x="237258" y="28819"/>
                </a:lnTo>
                <a:lnTo>
                  <a:pt x="196308" y="7617"/>
                </a:lnTo>
                <a:lnTo>
                  <a:pt x="149199" y="0"/>
                </a:lnTo>
                <a:close/>
              </a:path>
              <a:path w="298450" h="298450">
                <a:moveTo>
                  <a:pt x="267637" y="59194"/>
                </a:moveTo>
                <a:lnTo>
                  <a:pt x="149199" y="59194"/>
                </a:lnTo>
                <a:lnTo>
                  <a:pt x="184193" y="66278"/>
                </a:lnTo>
                <a:lnTo>
                  <a:pt x="212802" y="85583"/>
                </a:lnTo>
                <a:lnTo>
                  <a:pt x="232108" y="114192"/>
                </a:lnTo>
                <a:lnTo>
                  <a:pt x="239191" y="149186"/>
                </a:lnTo>
                <a:lnTo>
                  <a:pt x="232108" y="184181"/>
                </a:lnTo>
                <a:lnTo>
                  <a:pt x="212802" y="212790"/>
                </a:lnTo>
                <a:lnTo>
                  <a:pt x="184193" y="232095"/>
                </a:lnTo>
                <a:lnTo>
                  <a:pt x="149199" y="239179"/>
                </a:lnTo>
                <a:lnTo>
                  <a:pt x="267647" y="239179"/>
                </a:lnTo>
                <a:lnTo>
                  <a:pt x="269574" y="237251"/>
                </a:lnTo>
                <a:lnTo>
                  <a:pt x="290780" y="196300"/>
                </a:lnTo>
                <a:lnTo>
                  <a:pt x="298399" y="149186"/>
                </a:lnTo>
                <a:lnTo>
                  <a:pt x="290780" y="102079"/>
                </a:lnTo>
                <a:lnTo>
                  <a:pt x="269574" y="61132"/>
                </a:lnTo>
                <a:lnTo>
                  <a:pt x="267637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594159" y="541858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57251" y="288810"/>
                </a:lnTo>
                <a:lnTo>
                  <a:pt x="59207" y="286867"/>
                </a:lnTo>
                <a:lnTo>
                  <a:pt x="59207" y="175704"/>
                </a:lnTo>
                <a:lnTo>
                  <a:pt x="154598" y="175704"/>
                </a:lnTo>
                <a:lnTo>
                  <a:pt x="131673" y="144691"/>
                </a:lnTo>
                <a:lnTo>
                  <a:pt x="152514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98" y="175704"/>
                </a:moveTo>
                <a:lnTo>
                  <a:pt x="80975" y="175704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17" y="288810"/>
                </a:lnTo>
                <a:lnTo>
                  <a:pt x="233159" y="288810"/>
                </a:lnTo>
                <a:lnTo>
                  <a:pt x="235204" y="284746"/>
                </a:lnTo>
                <a:lnTo>
                  <a:pt x="154598" y="175704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08"/>
                </a:lnTo>
                <a:lnTo>
                  <a:pt x="78892" y="116497"/>
                </a:lnTo>
                <a:lnTo>
                  <a:pt x="152514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014532" y="536512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44"/>
                </a:lnTo>
                <a:lnTo>
                  <a:pt x="299886" y="252844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86" y="252844"/>
                </a:moveTo>
                <a:lnTo>
                  <a:pt x="232562" y="252844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86" y="252844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334275" y="541855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3"/>
                </a:lnTo>
                <a:lnTo>
                  <a:pt x="12326" y="56467"/>
                </a:lnTo>
                <a:lnTo>
                  <a:pt x="4914" y="92074"/>
                </a:lnTo>
                <a:lnTo>
                  <a:pt x="8947" y="118589"/>
                </a:lnTo>
                <a:lnTo>
                  <a:pt x="20250" y="142112"/>
                </a:lnTo>
                <a:lnTo>
                  <a:pt x="37629" y="161483"/>
                </a:lnTo>
                <a:lnTo>
                  <a:pt x="59893" y="175539"/>
                </a:lnTo>
                <a:lnTo>
                  <a:pt x="0" y="285280"/>
                </a:lnTo>
                <a:lnTo>
                  <a:pt x="2108" y="288810"/>
                </a:lnTo>
                <a:lnTo>
                  <a:pt x="64033" y="288810"/>
                </a:lnTo>
                <a:lnTo>
                  <a:pt x="66230" y="287515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42"/>
                </a:lnTo>
                <a:lnTo>
                  <a:pt x="99491" y="124942"/>
                </a:lnTo>
                <a:lnTo>
                  <a:pt x="85735" y="122276"/>
                </a:lnTo>
                <a:lnTo>
                  <a:pt x="74491" y="115200"/>
                </a:lnTo>
                <a:lnTo>
                  <a:pt x="66905" y="104777"/>
                </a:lnTo>
                <a:lnTo>
                  <a:pt x="64122" y="92074"/>
                </a:lnTo>
                <a:lnTo>
                  <a:pt x="66905" y="79365"/>
                </a:lnTo>
                <a:lnTo>
                  <a:pt x="74491" y="68938"/>
                </a:lnTo>
                <a:lnTo>
                  <a:pt x="85735" y="61860"/>
                </a:lnTo>
                <a:lnTo>
                  <a:pt x="99491" y="59194"/>
                </a:lnTo>
                <a:lnTo>
                  <a:pt x="224358" y="59194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67"/>
                </a:lnTo>
                <a:lnTo>
                  <a:pt x="167093" y="288810"/>
                </a:lnTo>
                <a:lnTo>
                  <a:pt x="222402" y="288810"/>
                </a:lnTo>
                <a:lnTo>
                  <a:pt x="224358" y="286867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194"/>
                </a:moveTo>
                <a:lnTo>
                  <a:pt x="165150" y="59194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535434" y="536690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66"/>
                </a:lnTo>
                <a:lnTo>
                  <a:pt x="293446" y="252666"/>
                </a:lnTo>
                <a:lnTo>
                  <a:pt x="293446" y="240639"/>
                </a:lnTo>
                <a:lnTo>
                  <a:pt x="267769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4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66"/>
                </a:moveTo>
                <a:lnTo>
                  <a:pt x="232562" y="252666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66"/>
                </a:lnTo>
                <a:close/>
              </a:path>
              <a:path w="294005" h="294005">
                <a:moveTo>
                  <a:pt x="227944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69" y="193459"/>
                </a:lnTo>
                <a:lnTo>
                  <a:pt x="227944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64167" y="541855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134632" y="288810"/>
                </a:lnTo>
                <a:lnTo>
                  <a:pt x="169256" y="281768"/>
                </a:lnTo>
                <a:lnTo>
                  <a:pt x="197558" y="263020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20"/>
                </a:lnTo>
                <a:lnTo>
                  <a:pt x="205464" y="149316"/>
                </a:lnTo>
                <a:lnTo>
                  <a:pt x="192608" y="135978"/>
                </a:lnTo>
                <a:lnTo>
                  <a:pt x="199167" y="124996"/>
                </a:lnTo>
                <a:lnTo>
                  <a:pt x="203253" y="115036"/>
                </a:lnTo>
                <a:lnTo>
                  <a:pt x="59207" y="115036"/>
                </a:lnTo>
                <a:lnTo>
                  <a:pt x="59207" y="59194"/>
                </a:lnTo>
                <a:lnTo>
                  <a:pt x="202345" y="59194"/>
                </a:lnTo>
                <a:lnTo>
                  <a:pt x="201146" y="53433"/>
                </a:lnTo>
                <a:lnTo>
                  <a:pt x="182051" y="25801"/>
                </a:lnTo>
                <a:lnTo>
                  <a:pt x="153749" y="7049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26" y="173786"/>
                </a:lnTo>
                <a:lnTo>
                  <a:pt x="145978" y="176048"/>
                </a:lnTo>
                <a:lnTo>
                  <a:pt x="155587" y="182057"/>
                </a:lnTo>
                <a:lnTo>
                  <a:pt x="162072" y="190910"/>
                </a:lnTo>
                <a:lnTo>
                  <a:pt x="164452" y="201701"/>
                </a:lnTo>
                <a:lnTo>
                  <a:pt x="162007" y="212490"/>
                </a:lnTo>
                <a:lnTo>
                  <a:pt x="155378" y="221340"/>
                </a:lnTo>
                <a:lnTo>
                  <a:pt x="145624" y="227349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5" y="59194"/>
                </a:moveTo>
                <a:lnTo>
                  <a:pt x="118719" y="59194"/>
                </a:lnTo>
                <a:lnTo>
                  <a:pt x="130471" y="61461"/>
                </a:lnTo>
                <a:lnTo>
                  <a:pt x="140080" y="67471"/>
                </a:lnTo>
                <a:lnTo>
                  <a:pt x="146565" y="76325"/>
                </a:lnTo>
                <a:lnTo>
                  <a:pt x="148945" y="87121"/>
                </a:lnTo>
                <a:lnTo>
                  <a:pt x="146565" y="97913"/>
                </a:lnTo>
                <a:lnTo>
                  <a:pt x="140080" y="106765"/>
                </a:lnTo>
                <a:lnTo>
                  <a:pt x="130471" y="112775"/>
                </a:lnTo>
                <a:lnTo>
                  <a:pt x="118719" y="115036"/>
                </a:lnTo>
                <a:lnTo>
                  <a:pt x="203253" y="115036"/>
                </a:lnTo>
                <a:lnTo>
                  <a:pt x="204052" y="113088"/>
                </a:lnTo>
                <a:lnTo>
                  <a:pt x="207101" y="100411"/>
                </a:lnTo>
                <a:lnTo>
                  <a:pt x="208152" y="87121"/>
                </a:lnTo>
                <a:lnTo>
                  <a:pt x="202345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645504" y="536238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79" y="151269"/>
                </a:moveTo>
                <a:lnTo>
                  <a:pt x="96164" y="151269"/>
                </a:lnTo>
                <a:lnTo>
                  <a:pt x="180403" y="297383"/>
                </a:lnTo>
                <a:lnTo>
                  <a:pt x="182092" y="300215"/>
                </a:lnTo>
                <a:lnTo>
                  <a:pt x="186194" y="300215"/>
                </a:lnTo>
                <a:lnTo>
                  <a:pt x="187883" y="297383"/>
                </a:lnTo>
                <a:lnTo>
                  <a:pt x="253663" y="183299"/>
                </a:lnTo>
                <a:lnTo>
                  <a:pt x="184150" y="183299"/>
                </a:lnTo>
                <a:lnTo>
                  <a:pt x="165379" y="151269"/>
                </a:lnTo>
                <a:close/>
              </a:path>
              <a:path w="356235" h="300355">
                <a:moveTo>
                  <a:pt x="76974" y="457"/>
                </a:moveTo>
                <a:lnTo>
                  <a:pt x="71945" y="1206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36"/>
                </a:lnTo>
                <a:lnTo>
                  <a:pt x="58953" y="294436"/>
                </a:lnTo>
                <a:lnTo>
                  <a:pt x="60693" y="293077"/>
                </a:lnTo>
                <a:lnTo>
                  <a:pt x="96164" y="151269"/>
                </a:lnTo>
                <a:lnTo>
                  <a:pt x="165379" y="151269"/>
                </a:lnTo>
                <a:lnTo>
                  <a:pt x="78955" y="3797"/>
                </a:lnTo>
                <a:lnTo>
                  <a:pt x="76974" y="457"/>
                </a:lnTo>
                <a:close/>
              </a:path>
              <a:path w="356235" h="300355">
                <a:moveTo>
                  <a:pt x="333694" y="150799"/>
                </a:moveTo>
                <a:lnTo>
                  <a:pt x="272402" y="150799"/>
                </a:lnTo>
                <a:lnTo>
                  <a:pt x="308317" y="294436"/>
                </a:lnTo>
                <a:lnTo>
                  <a:pt x="325640" y="294436"/>
                </a:lnTo>
                <a:lnTo>
                  <a:pt x="327101" y="293560"/>
                </a:lnTo>
                <a:lnTo>
                  <a:pt x="355917" y="240753"/>
                </a:lnTo>
                <a:lnTo>
                  <a:pt x="333694" y="150799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3" y="183299"/>
                </a:lnTo>
                <a:lnTo>
                  <a:pt x="272402" y="150799"/>
                </a:lnTo>
                <a:lnTo>
                  <a:pt x="333694" y="150799"/>
                </a:lnTo>
                <a:lnTo>
                  <a:pt x="296621" y="736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04735" y="1827796"/>
            <a:ext cx="8882532" cy="51328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61054" y="8"/>
            <a:ext cx="7731125" cy="1160145"/>
          </a:xfrm>
          <a:custGeom>
            <a:avLst/>
            <a:gdLst/>
            <a:ahLst/>
            <a:cxnLst/>
            <a:rect l="l" t="t" r="r" b="b"/>
            <a:pathLst>
              <a:path w="7731125" h="1160145">
                <a:moveTo>
                  <a:pt x="7730947" y="0"/>
                </a:moveTo>
                <a:lnTo>
                  <a:pt x="489902" y="0"/>
                </a:lnTo>
                <a:lnTo>
                  <a:pt x="0" y="1159624"/>
                </a:lnTo>
                <a:lnTo>
                  <a:pt x="7730947" y="1159624"/>
                </a:lnTo>
                <a:lnTo>
                  <a:pt x="7730947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949569" y="309967"/>
            <a:ext cx="357632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-100"/>
              <a:t>Нам</a:t>
            </a:r>
            <a:r>
              <a:rPr dirty="0" sz="4000" spc="-265"/>
              <a:t> </a:t>
            </a:r>
            <a:r>
              <a:rPr dirty="0" sz="4000" spc="-135"/>
              <a:t>доверяют</a:t>
            </a:r>
            <a:endParaRPr sz="4000"/>
          </a:p>
        </p:txBody>
      </p:sp>
      <p:sp>
        <p:nvSpPr>
          <p:cNvPr id="5" name="object 5"/>
          <p:cNvSpPr/>
          <p:nvPr/>
        </p:nvSpPr>
        <p:spPr>
          <a:xfrm>
            <a:off x="0" y="8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45"/>
                </a:lnTo>
                <a:lnTo>
                  <a:pt x="3120161" y="1344345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395240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68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07608" y="541856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207"/>
                </a:moveTo>
                <a:lnTo>
                  <a:pt x="77647" y="59207"/>
                </a:lnTo>
                <a:lnTo>
                  <a:pt x="77647" y="286867"/>
                </a:lnTo>
                <a:lnTo>
                  <a:pt x="79590" y="288810"/>
                </a:lnTo>
                <a:lnTo>
                  <a:pt x="134899" y="288810"/>
                </a:lnTo>
                <a:lnTo>
                  <a:pt x="136855" y="286867"/>
                </a:lnTo>
                <a:lnTo>
                  <a:pt x="136855" y="59207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51"/>
                </a:lnTo>
                <a:lnTo>
                  <a:pt x="1943" y="59207"/>
                </a:lnTo>
                <a:lnTo>
                  <a:pt x="212547" y="59207"/>
                </a:lnTo>
                <a:lnTo>
                  <a:pt x="214502" y="57251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341381" y="537354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7"/>
                </a:lnTo>
                <a:lnTo>
                  <a:pt x="61140" y="28819"/>
                </a:lnTo>
                <a:lnTo>
                  <a:pt x="28824" y="61132"/>
                </a:lnTo>
                <a:lnTo>
                  <a:pt x="7618" y="102079"/>
                </a:lnTo>
                <a:lnTo>
                  <a:pt x="0" y="149186"/>
                </a:lnTo>
                <a:lnTo>
                  <a:pt x="7618" y="196300"/>
                </a:lnTo>
                <a:lnTo>
                  <a:pt x="28824" y="237251"/>
                </a:lnTo>
                <a:lnTo>
                  <a:pt x="61140" y="269565"/>
                </a:lnTo>
                <a:lnTo>
                  <a:pt x="102090" y="290768"/>
                </a:lnTo>
                <a:lnTo>
                  <a:pt x="149199" y="298386"/>
                </a:lnTo>
                <a:lnTo>
                  <a:pt x="196308" y="290768"/>
                </a:lnTo>
                <a:lnTo>
                  <a:pt x="237258" y="269565"/>
                </a:lnTo>
                <a:lnTo>
                  <a:pt x="267634" y="239191"/>
                </a:lnTo>
                <a:lnTo>
                  <a:pt x="149199" y="239191"/>
                </a:lnTo>
                <a:lnTo>
                  <a:pt x="114205" y="232106"/>
                </a:lnTo>
                <a:lnTo>
                  <a:pt x="85596" y="212796"/>
                </a:lnTo>
                <a:lnTo>
                  <a:pt x="66291" y="184183"/>
                </a:lnTo>
                <a:lnTo>
                  <a:pt x="59207" y="149186"/>
                </a:lnTo>
                <a:lnTo>
                  <a:pt x="66291" y="114192"/>
                </a:lnTo>
                <a:lnTo>
                  <a:pt x="85596" y="85583"/>
                </a:lnTo>
                <a:lnTo>
                  <a:pt x="114205" y="66278"/>
                </a:lnTo>
                <a:lnTo>
                  <a:pt x="149199" y="59194"/>
                </a:lnTo>
                <a:lnTo>
                  <a:pt x="267637" y="59194"/>
                </a:lnTo>
                <a:lnTo>
                  <a:pt x="237258" y="28819"/>
                </a:lnTo>
                <a:lnTo>
                  <a:pt x="196308" y="7617"/>
                </a:lnTo>
                <a:lnTo>
                  <a:pt x="149199" y="0"/>
                </a:lnTo>
                <a:close/>
              </a:path>
              <a:path w="298450" h="298450">
                <a:moveTo>
                  <a:pt x="267637" y="59194"/>
                </a:moveTo>
                <a:lnTo>
                  <a:pt x="149199" y="59194"/>
                </a:lnTo>
                <a:lnTo>
                  <a:pt x="184193" y="66278"/>
                </a:lnTo>
                <a:lnTo>
                  <a:pt x="212802" y="85583"/>
                </a:lnTo>
                <a:lnTo>
                  <a:pt x="232108" y="114192"/>
                </a:lnTo>
                <a:lnTo>
                  <a:pt x="239191" y="149186"/>
                </a:lnTo>
                <a:lnTo>
                  <a:pt x="232108" y="184183"/>
                </a:lnTo>
                <a:lnTo>
                  <a:pt x="212802" y="212796"/>
                </a:lnTo>
                <a:lnTo>
                  <a:pt x="184193" y="232106"/>
                </a:lnTo>
                <a:lnTo>
                  <a:pt x="149199" y="239191"/>
                </a:lnTo>
                <a:lnTo>
                  <a:pt x="267634" y="239191"/>
                </a:lnTo>
                <a:lnTo>
                  <a:pt x="269574" y="237251"/>
                </a:lnTo>
                <a:lnTo>
                  <a:pt x="290780" y="196300"/>
                </a:lnTo>
                <a:lnTo>
                  <a:pt x="298399" y="149186"/>
                </a:lnTo>
                <a:lnTo>
                  <a:pt x="290780" y="102079"/>
                </a:lnTo>
                <a:lnTo>
                  <a:pt x="269574" y="61132"/>
                </a:lnTo>
                <a:lnTo>
                  <a:pt x="267637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594159" y="541855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57251" y="288810"/>
                </a:lnTo>
                <a:lnTo>
                  <a:pt x="59207" y="286867"/>
                </a:lnTo>
                <a:lnTo>
                  <a:pt x="59207" y="175704"/>
                </a:lnTo>
                <a:lnTo>
                  <a:pt x="154596" y="175704"/>
                </a:lnTo>
                <a:lnTo>
                  <a:pt x="131673" y="144691"/>
                </a:lnTo>
                <a:lnTo>
                  <a:pt x="152514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96" y="175704"/>
                </a:moveTo>
                <a:lnTo>
                  <a:pt x="80975" y="175704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17" y="288810"/>
                </a:lnTo>
                <a:lnTo>
                  <a:pt x="233159" y="288810"/>
                </a:lnTo>
                <a:lnTo>
                  <a:pt x="235204" y="284759"/>
                </a:lnTo>
                <a:lnTo>
                  <a:pt x="154596" y="175704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20"/>
                </a:lnTo>
                <a:lnTo>
                  <a:pt x="78892" y="116497"/>
                </a:lnTo>
                <a:lnTo>
                  <a:pt x="152514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014532" y="536511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44"/>
                </a:lnTo>
                <a:lnTo>
                  <a:pt x="299886" y="252844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86" y="252844"/>
                </a:moveTo>
                <a:lnTo>
                  <a:pt x="232562" y="252844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86" y="252844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334275" y="541854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3"/>
                </a:lnTo>
                <a:lnTo>
                  <a:pt x="12326" y="56467"/>
                </a:lnTo>
                <a:lnTo>
                  <a:pt x="4914" y="92074"/>
                </a:lnTo>
                <a:lnTo>
                  <a:pt x="8947" y="118589"/>
                </a:lnTo>
                <a:lnTo>
                  <a:pt x="20250" y="142112"/>
                </a:lnTo>
                <a:lnTo>
                  <a:pt x="37629" y="161483"/>
                </a:lnTo>
                <a:lnTo>
                  <a:pt x="59893" y="175539"/>
                </a:lnTo>
                <a:lnTo>
                  <a:pt x="0" y="285280"/>
                </a:lnTo>
                <a:lnTo>
                  <a:pt x="2108" y="288810"/>
                </a:lnTo>
                <a:lnTo>
                  <a:pt x="64033" y="288810"/>
                </a:lnTo>
                <a:lnTo>
                  <a:pt x="66230" y="287515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42"/>
                </a:lnTo>
                <a:lnTo>
                  <a:pt x="99491" y="124942"/>
                </a:lnTo>
                <a:lnTo>
                  <a:pt x="85735" y="122276"/>
                </a:lnTo>
                <a:lnTo>
                  <a:pt x="74491" y="115200"/>
                </a:lnTo>
                <a:lnTo>
                  <a:pt x="66905" y="104777"/>
                </a:lnTo>
                <a:lnTo>
                  <a:pt x="64122" y="92074"/>
                </a:lnTo>
                <a:lnTo>
                  <a:pt x="66905" y="79365"/>
                </a:lnTo>
                <a:lnTo>
                  <a:pt x="74491" y="68940"/>
                </a:lnTo>
                <a:lnTo>
                  <a:pt x="85735" y="61865"/>
                </a:lnTo>
                <a:lnTo>
                  <a:pt x="99491" y="59207"/>
                </a:lnTo>
                <a:lnTo>
                  <a:pt x="224358" y="59207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67"/>
                </a:lnTo>
                <a:lnTo>
                  <a:pt x="167093" y="288810"/>
                </a:lnTo>
                <a:lnTo>
                  <a:pt x="222402" y="288810"/>
                </a:lnTo>
                <a:lnTo>
                  <a:pt x="224358" y="286867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207"/>
                </a:moveTo>
                <a:lnTo>
                  <a:pt x="165150" y="59207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35434" y="536689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66"/>
                </a:lnTo>
                <a:lnTo>
                  <a:pt x="293446" y="252666"/>
                </a:lnTo>
                <a:lnTo>
                  <a:pt x="293446" y="240639"/>
                </a:lnTo>
                <a:lnTo>
                  <a:pt x="267769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4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66"/>
                </a:moveTo>
                <a:lnTo>
                  <a:pt x="232562" y="252666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66"/>
                </a:lnTo>
                <a:close/>
              </a:path>
              <a:path w="294005" h="294005">
                <a:moveTo>
                  <a:pt x="227944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69" y="193459"/>
                </a:lnTo>
                <a:lnTo>
                  <a:pt x="227944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64167" y="541854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134632" y="288810"/>
                </a:lnTo>
                <a:lnTo>
                  <a:pt x="169256" y="281768"/>
                </a:lnTo>
                <a:lnTo>
                  <a:pt x="197558" y="263020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20"/>
                </a:lnTo>
                <a:lnTo>
                  <a:pt x="205464" y="149316"/>
                </a:lnTo>
                <a:lnTo>
                  <a:pt x="192608" y="135978"/>
                </a:lnTo>
                <a:lnTo>
                  <a:pt x="199167" y="124998"/>
                </a:lnTo>
                <a:lnTo>
                  <a:pt x="203255" y="115036"/>
                </a:lnTo>
                <a:lnTo>
                  <a:pt x="59207" y="115036"/>
                </a:lnTo>
                <a:lnTo>
                  <a:pt x="59207" y="59207"/>
                </a:lnTo>
                <a:lnTo>
                  <a:pt x="202346" y="59207"/>
                </a:lnTo>
                <a:lnTo>
                  <a:pt x="201146" y="53438"/>
                </a:lnTo>
                <a:lnTo>
                  <a:pt x="182051" y="25806"/>
                </a:lnTo>
                <a:lnTo>
                  <a:pt x="153749" y="7051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26" y="173786"/>
                </a:lnTo>
                <a:lnTo>
                  <a:pt x="145978" y="176048"/>
                </a:lnTo>
                <a:lnTo>
                  <a:pt x="155587" y="182057"/>
                </a:lnTo>
                <a:lnTo>
                  <a:pt x="162072" y="190910"/>
                </a:lnTo>
                <a:lnTo>
                  <a:pt x="164452" y="201701"/>
                </a:lnTo>
                <a:lnTo>
                  <a:pt x="162007" y="212490"/>
                </a:lnTo>
                <a:lnTo>
                  <a:pt x="155378" y="221340"/>
                </a:lnTo>
                <a:lnTo>
                  <a:pt x="145624" y="227349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6" y="59207"/>
                </a:moveTo>
                <a:lnTo>
                  <a:pt x="118719" y="59207"/>
                </a:lnTo>
                <a:lnTo>
                  <a:pt x="130471" y="61468"/>
                </a:lnTo>
                <a:lnTo>
                  <a:pt x="140080" y="67478"/>
                </a:lnTo>
                <a:lnTo>
                  <a:pt x="146565" y="76330"/>
                </a:lnTo>
                <a:lnTo>
                  <a:pt x="148945" y="87121"/>
                </a:lnTo>
                <a:lnTo>
                  <a:pt x="146565" y="97913"/>
                </a:lnTo>
                <a:lnTo>
                  <a:pt x="140080" y="106765"/>
                </a:lnTo>
                <a:lnTo>
                  <a:pt x="130471" y="112775"/>
                </a:lnTo>
                <a:lnTo>
                  <a:pt x="118719" y="115036"/>
                </a:lnTo>
                <a:lnTo>
                  <a:pt x="203255" y="115036"/>
                </a:lnTo>
                <a:lnTo>
                  <a:pt x="204052" y="113093"/>
                </a:lnTo>
                <a:lnTo>
                  <a:pt x="207101" y="100417"/>
                </a:lnTo>
                <a:lnTo>
                  <a:pt x="208152" y="87121"/>
                </a:lnTo>
                <a:lnTo>
                  <a:pt x="202346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645504" y="536235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78" y="151269"/>
                </a:moveTo>
                <a:lnTo>
                  <a:pt x="96164" y="151269"/>
                </a:lnTo>
                <a:lnTo>
                  <a:pt x="180403" y="297383"/>
                </a:lnTo>
                <a:lnTo>
                  <a:pt x="182092" y="300215"/>
                </a:lnTo>
                <a:lnTo>
                  <a:pt x="186194" y="300215"/>
                </a:lnTo>
                <a:lnTo>
                  <a:pt x="187883" y="297383"/>
                </a:lnTo>
                <a:lnTo>
                  <a:pt x="253663" y="183299"/>
                </a:lnTo>
                <a:lnTo>
                  <a:pt x="184150" y="183299"/>
                </a:lnTo>
                <a:lnTo>
                  <a:pt x="165378" y="151269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06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36"/>
                </a:lnTo>
                <a:lnTo>
                  <a:pt x="58953" y="294436"/>
                </a:lnTo>
                <a:lnTo>
                  <a:pt x="60693" y="293077"/>
                </a:lnTo>
                <a:lnTo>
                  <a:pt x="96164" y="151269"/>
                </a:lnTo>
                <a:lnTo>
                  <a:pt x="165378" y="151269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693" y="150799"/>
                </a:moveTo>
                <a:lnTo>
                  <a:pt x="272402" y="150799"/>
                </a:lnTo>
                <a:lnTo>
                  <a:pt x="308317" y="294436"/>
                </a:lnTo>
                <a:lnTo>
                  <a:pt x="325640" y="294436"/>
                </a:lnTo>
                <a:lnTo>
                  <a:pt x="327101" y="293560"/>
                </a:lnTo>
                <a:lnTo>
                  <a:pt x="355917" y="240753"/>
                </a:lnTo>
                <a:lnTo>
                  <a:pt x="333693" y="150799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3" y="183299"/>
                </a:lnTo>
                <a:lnTo>
                  <a:pt x="272402" y="150799"/>
                </a:lnTo>
                <a:lnTo>
                  <a:pt x="333693" y="150799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49569" y="309967"/>
            <a:ext cx="3799204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-114"/>
              <a:t>Наши</a:t>
            </a:r>
            <a:r>
              <a:rPr dirty="0" sz="4000" spc="-250"/>
              <a:t> </a:t>
            </a:r>
            <a:r>
              <a:rPr dirty="0" sz="4000" spc="-170"/>
              <a:t>автобусы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0" y="8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07" y="0"/>
                </a:moveTo>
                <a:lnTo>
                  <a:pt x="0" y="0"/>
                </a:lnTo>
                <a:lnTo>
                  <a:pt x="0" y="1344345"/>
                </a:lnTo>
                <a:lnTo>
                  <a:pt x="3120161" y="1344345"/>
                </a:lnTo>
                <a:lnTo>
                  <a:pt x="3625507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395240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68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07608" y="541859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194"/>
                </a:moveTo>
                <a:lnTo>
                  <a:pt x="77647" y="59194"/>
                </a:lnTo>
                <a:lnTo>
                  <a:pt x="77647" y="286867"/>
                </a:lnTo>
                <a:lnTo>
                  <a:pt x="79590" y="288810"/>
                </a:lnTo>
                <a:lnTo>
                  <a:pt x="134899" y="288810"/>
                </a:lnTo>
                <a:lnTo>
                  <a:pt x="136855" y="286867"/>
                </a:lnTo>
                <a:lnTo>
                  <a:pt x="136855" y="59194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51"/>
                </a:lnTo>
                <a:lnTo>
                  <a:pt x="1943" y="59194"/>
                </a:lnTo>
                <a:lnTo>
                  <a:pt x="212547" y="59194"/>
                </a:lnTo>
                <a:lnTo>
                  <a:pt x="214502" y="57251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41381" y="537357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7"/>
                </a:lnTo>
                <a:lnTo>
                  <a:pt x="61140" y="28819"/>
                </a:lnTo>
                <a:lnTo>
                  <a:pt x="28824" y="61132"/>
                </a:lnTo>
                <a:lnTo>
                  <a:pt x="7618" y="102079"/>
                </a:lnTo>
                <a:lnTo>
                  <a:pt x="0" y="149186"/>
                </a:lnTo>
                <a:lnTo>
                  <a:pt x="7618" y="196300"/>
                </a:lnTo>
                <a:lnTo>
                  <a:pt x="28824" y="237251"/>
                </a:lnTo>
                <a:lnTo>
                  <a:pt x="61140" y="269565"/>
                </a:lnTo>
                <a:lnTo>
                  <a:pt x="102090" y="290768"/>
                </a:lnTo>
                <a:lnTo>
                  <a:pt x="149199" y="298386"/>
                </a:lnTo>
                <a:lnTo>
                  <a:pt x="196308" y="290768"/>
                </a:lnTo>
                <a:lnTo>
                  <a:pt x="237258" y="269565"/>
                </a:lnTo>
                <a:lnTo>
                  <a:pt x="267647" y="239179"/>
                </a:lnTo>
                <a:lnTo>
                  <a:pt x="149199" y="239179"/>
                </a:lnTo>
                <a:lnTo>
                  <a:pt x="114205" y="232095"/>
                </a:lnTo>
                <a:lnTo>
                  <a:pt x="85596" y="212790"/>
                </a:lnTo>
                <a:lnTo>
                  <a:pt x="66291" y="184181"/>
                </a:lnTo>
                <a:lnTo>
                  <a:pt x="59207" y="149186"/>
                </a:lnTo>
                <a:lnTo>
                  <a:pt x="66291" y="114192"/>
                </a:lnTo>
                <a:lnTo>
                  <a:pt x="85596" y="85583"/>
                </a:lnTo>
                <a:lnTo>
                  <a:pt x="114205" y="66278"/>
                </a:lnTo>
                <a:lnTo>
                  <a:pt x="149199" y="59194"/>
                </a:lnTo>
                <a:lnTo>
                  <a:pt x="267637" y="59194"/>
                </a:lnTo>
                <a:lnTo>
                  <a:pt x="237258" y="28819"/>
                </a:lnTo>
                <a:lnTo>
                  <a:pt x="196308" y="7617"/>
                </a:lnTo>
                <a:lnTo>
                  <a:pt x="149199" y="0"/>
                </a:lnTo>
                <a:close/>
              </a:path>
              <a:path w="298450" h="298450">
                <a:moveTo>
                  <a:pt x="267637" y="59194"/>
                </a:moveTo>
                <a:lnTo>
                  <a:pt x="149199" y="59194"/>
                </a:lnTo>
                <a:lnTo>
                  <a:pt x="184193" y="66278"/>
                </a:lnTo>
                <a:lnTo>
                  <a:pt x="212802" y="85583"/>
                </a:lnTo>
                <a:lnTo>
                  <a:pt x="232108" y="114192"/>
                </a:lnTo>
                <a:lnTo>
                  <a:pt x="239191" y="149186"/>
                </a:lnTo>
                <a:lnTo>
                  <a:pt x="232108" y="184181"/>
                </a:lnTo>
                <a:lnTo>
                  <a:pt x="212802" y="212790"/>
                </a:lnTo>
                <a:lnTo>
                  <a:pt x="184193" y="232095"/>
                </a:lnTo>
                <a:lnTo>
                  <a:pt x="149199" y="239179"/>
                </a:lnTo>
                <a:lnTo>
                  <a:pt x="267647" y="239179"/>
                </a:lnTo>
                <a:lnTo>
                  <a:pt x="269574" y="237251"/>
                </a:lnTo>
                <a:lnTo>
                  <a:pt x="290780" y="196300"/>
                </a:lnTo>
                <a:lnTo>
                  <a:pt x="298399" y="149186"/>
                </a:lnTo>
                <a:lnTo>
                  <a:pt x="290780" y="102079"/>
                </a:lnTo>
                <a:lnTo>
                  <a:pt x="269574" y="61132"/>
                </a:lnTo>
                <a:lnTo>
                  <a:pt x="267637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594159" y="541858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57251" y="288810"/>
                </a:lnTo>
                <a:lnTo>
                  <a:pt x="59207" y="286867"/>
                </a:lnTo>
                <a:lnTo>
                  <a:pt x="59207" y="175691"/>
                </a:lnTo>
                <a:lnTo>
                  <a:pt x="154589" y="175691"/>
                </a:lnTo>
                <a:lnTo>
                  <a:pt x="131673" y="144691"/>
                </a:lnTo>
                <a:lnTo>
                  <a:pt x="152514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691"/>
                </a:moveTo>
                <a:lnTo>
                  <a:pt x="80975" y="175691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17" y="288810"/>
                </a:lnTo>
                <a:lnTo>
                  <a:pt x="233159" y="288810"/>
                </a:lnTo>
                <a:lnTo>
                  <a:pt x="235204" y="284746"/>
                </a:lnTo>
                <a:lnTo>
                  <a:pt x="154589" y="175691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08"/>
                </a:lnTo>
                <a:lnTo>
                  <a:pt x="78892" y="116497"/>
                </a:lnTo>
                <a:lnTo>
                  <a:pt x="152514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014532" y="536514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44"/>
                </a:lnTo>
                <a:lnTo>
                  <a:pt x="299886" y="252844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86" y="252844"/>
                </a:moveTo>
                <a:lnTo>
                  <a:pt x="232562" y="252844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86" y="252844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334275" y="541856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2"/>
                </a:lnTo>
                <a:lnTo>
                  <a:pt x="12326" y="56462"/>
                </a:lnTo>
                <a:lnTo>
                  <a:pt x="4914" y="92062"/>
                </a:lnTo>
                <a:lnTo>
                  <a:pt x="8947" y="118584"/>
                </a:lnTo>
                <a:lnTo>
                  <a:pt x="20250" y="142111"/>
                </a:lnTo>
                <a:lnTo>
                  <a:pt x="37629" y="161483"/>
                </a:lnTo>
                <a:lnTo>
                  <a:pt x="59893" y="175539"/>
                </a:lnTo>
                <a:lnTo>
                  <a:pt x="0" y="285280"/>
                </a:lnTo>
                <a:lnTo>
                  <a:pt x="2108" y="288810"/>
                </a:lnTo>
                <a:lnTo>
                  <a:pt x="64033" y="288810"/>
                </a:lnTo>
                <a:lnTo>
                  <a:pt x="66230" y="287515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42"/>
                </a:lnTo>
                <a:lnTo>
                  <a:pt x="99491" y="124942"/>
                </a:lnTo>
                <a:lnTo>
                  <a:pt x="85735" y="122276"/>
                </a:lnTo>
                <a:lnTo>
                  <a:pt x="74491" y="115198"/>
                </a:lnTo>
                <a:lnTo>
                  <a:pt x="66905" y="104772"/>
                </a:lnTo>
                <a:lnTo>
                  <a:pt x="64122" y="92062"/>
                </a:lnTo>
                <a:lnTo>
                  <a:pt x="66905" y="79359"/>
                </a:lnTo>
                <a:lnTo>
                  <a:pt x="74491" y="68937"/>
                </a:lnTo>
                <a:lnTo>
                  <a:pt x="85735" y="61860"/>
                </a:lnTo>
                <a:lnTo>
                  <a:pt x="99491" y="59194"/>
                </a:lnTo>
                <a:lnTo>
                  <a:pt x="224358" y="59194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67"/>
                </a:lnTo>
                <a:lnTo>
                  <a:pt x="167093" y="288810"/>
                </a:lnTo>
                <a:lnTo>
                  <a:pt x="222402" y="288810"/>
                </a:lnTo>
                <a:lnTo>
                  <a:pt x="224358" y="286867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194"/>
                </a:moveTo>
                <a:lnTo>
                  <a:pt x="165150" y="59194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35434" y="536691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66"/>
                </a:lnTo>
                <a:lnTo>
                  <a:pt x="293446" y="252666"/>
                </a:lnTo>
                <a:lnTo>
                  <a:pt x="293446" y="240639"/>
                </a:lnTo>
                <a:lnTo>
                  <a:pt x="267769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4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66"/>
                </a:moveTo>
                <a:lnTo>
                  <a:pt x="232562" y="252666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66"/>
                </a:lnTo>
                <a:close/>
              </a:path>
              <a:path w="294005" h="294005">
                <a:moveTo>
                  <a:pt x="227944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69" y="193459"/>
                </a:lnTo>
                <a:lnTo>
                  <a:pt x="227944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64167" y="541856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134632" y="288810"/>
                </a:lnTo>
                <a:lnTo>
                  <a:pt x="169256" y="281768"/>
                </a:lnTo>
                <a:lnTo>
                  <a:pt x="197558" y="263020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20"/>
                </a:lnTo>
                <a:lnTo>
                  <a:pt x="205464" y="149316"/>
                </a:lnTo>
                <a:lnTo>
                  <a:pt x="192608" y="135978"/>
                </a:lnTo>
                <a:lnTo>
                  <a:pt x="199167" y="124996"/>
                </a:lnTo>
                <a:lnTo>
                  <a:pt x="203253" y="115036"/>
                </a:lnTo>
                <a:lnTo>
                  <a:pt x="59207" y="115036"/>
                </a:lnTo>
                <a:lnTo>
                  <a:pt x="59207" y="59194"/>
                </a:lnTo>
                <a:lnTo>
                  <a:pt x="202345" y="59194"/>
                </a:lnTo>
                <a:lnTo>
                  <a:pt x="201146" y="53433"/>
                </a:lnTo>
                <a:lnTo>
                  <a:pt x="182051" y="25801"/>
                </a:lnTo>
                <a:lnTo>
                  <a:pt x="153749" y="7049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26" y="173786"/>
                </a:lnTo>
                <a:lnTo>
                  <a:pt x="145978" y="176048"/>
                </a:lnTo>
                <a:lnTo>
                  <a:pt x="155587" y="182057"/>
                </a:lnTo>
                <a:lnTo>
                  <a:pt x="162072" y="190910"/>
                </a:lnTo>
                <a:lnTo>
                  <a:pt x="164452" y="201701"/>
                </a:lnTo>
                <a:lnTo>
                  <a:pt x="162007" y="212490"/>
                </a:lnTo>
                <a:lnTo>
                  <a:pt x="155378" y="221340"/>
                </a:lnTo>
                <a:lnTo>
                  <a:pt x="145624" y="227349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5" y="59194"/>
                </a:moveTo>
                <a:lnTo>
                  <a:pt x="118719" y="59194"/>
                </a:lnTo>
                <a:lnTo>
                  <a:pt x="130471" y="61461"/>
                </a:lnTo>
                <a:lnTo>
                  <a:pt x="140080" y="67471"/>
                </a:lnTo>
                <a:lnTo>
                  <a:pt x="146565" y="76325"/>
                </a:lnTo>
                <a:lnTo>
                  <a:pt x="148945" y="87121"/>
                </a:lnTo>
                <a:lnTo>
                  <a:pt x="146565" y="97913"/>
                </a:lnTo>
                <a:lnTo>
                  <a:pt x="140080" y="106765"/>
                </a:lnTo>
                <a:lnTo>
                  <a:pt x="130471" y="112775"/>
                </a:lnTo>
                <a:lnTo>
                  <a:pt x="118719" y="115036"/>
                </a:lnTo>
                <a:lnTo>
                  <a:pt x="203253" y="115036"/>
                </a:lnTo>
                <a:lnTo>
                  <a:pt x="204052" y="113088"/>
                </a:lnTo>
                <a:lnTo>
                  <a:pt x="207101" y="100411"/>
                </a:lnTo>
                <a:lnTo>
                  <a:pt x="208152" y="87121"/>
                </a:lnTo>
                <a:lnTo>
                  <a:pt x="202345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645504" y="536238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79" y="151269"/>
                </a:moveTo>
                <a:lnTo>
                  <a:pt x="96164" y="151269"/>
                </a:lnTo>
                <a:lnTo>
                  <a:pt x="180403" y="297383"/>
                </a:lnTo>
                <a:lnTo>
                  <a:pt x="182092" y="300215"/>
                </a:lnTo>
                <a:lnTo>
                  <a:pt x="186194" y="300215"/>
                </a:lnTo>
                <a:lnTo>
                  <a:pt x="187883" y="297383"/>
                </a:lnTo>
                <a:lnTo>
                  <a:pt x="253663" y="183299"/>
                </a:lnTo>
                <a:lnTo>
                  <a:pt x="184150" y="183299"/>
                </a:lnTo>
                <a:lnTo>
                  <a:pt x="165379" y="151269"/>
                </a:lnTo>
                <a:close/>
              </a:path>
              <a:path w="356235" h="300355">
                <a:moveTo>
                  <a:pt x="76974" y="457"/>
                </a:moveTo>
                <a:lnTo>
                  <a:pt x="71945" y="1206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36"/>
                </a:lnTo>
                <a:lnTo>
                  <a:pt x="58953" y="294436"/>
                </a:lnTo>
                <a:lnTo>
                  <a:pt x="60693" y="293077"/>
                </a:lnTo>
                <a:lnTo>
                  <a:pt x="96164" y="151269"/>
                </a:lnTo>
                <a:lnTo>
                  <a:pt x="165379" y="151269"/>
                </a:lnTo>
                <a:lnTo>
                  <a:pt x="78955" y="3797"/>
                </a:lnTo>
                <a:lnTo>
                  <a:pt x="76974" y="457"/>
                </a:lnTo>
                <a:close/>
              </a:path>
              <a:path w="356235" h="300355">
                <a:moveTo>
                  <a:pt x="333694" y="150799"/>
                </a:moveTo>
                <a:lnTo>
                  <a:pt x="272402" y="150799"/>
                </a:lnTo>
                <a:lnTo>
                  <a:pt x="308317" y="294436"/>
                </a:lnTo>
                <a:lnTo>
                  <a:pt x="325640" y="294436"/>
                </a:lnTo>
                <a:lnTo>
                  <a:pt x="327101" y="293560"/>
                </a:lnTo>
                <a:lnTo>
                  <a:pt x="355917" y="240753"/>
                </a:lnTo>
                <a:lnTo>
                  <a:pt x="333694" y="150799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3" y="183299"/>
                </a:lnTo>
                <a:lnTo>
                  <a:pt x="272402" y="150799"/>
                </a:lnTo>
                <a:lnTo>
                  <a:pt x="333694" y="150799"/>
                </a:lnTo>
                <a:lnTo>
                  <a:pt x="296621" y="736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66005" y="2136907"/>
            <a:ext cx="3016499" cy="22621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45106" y="2136819"/>
            <a:ext cx="3016368" cy="2262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009529" y="2136886"/>
            <a:ext cx="3016470" cy="22621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66000" y="4565840"/>
            <a:ext cx="3016509" cy="22620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845175" y="4565653"/>
            <a:ext cx="3016229" cy="226246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009708" y="4565577"/>
            <a:ext cx="3016114" cy="226261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49563" y="309967"/>
            <a:ext cx="3799204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-114"/>
              <a:t>Наши</a:t>
            </a:r>
            <a:r>
              <a:rPr dirty="0" sz="4000" spc="-250"/>
              <a:t> </a:t>
            </a:r>
            <a:r>
              <a:rPr dirty="0" sz="4000" spc="-170"/>
              <a:t>автобусы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1" y="8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494" y="0"/>
                </a:moveTo>
                <a:lnTo>
                  <a:pt x="0" y="0"/>
                </a:lnTo>
                <a:lnTo>
                  <a:pt x="0" y="1344345"/>
                </a:lnTo>
                <a:lnTo>
                  <a:pt x="3120148" y="1344345"/>
                </a:lnTo>
                <a:lnTo>
                  <a:pt x="3625494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1" y="395240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37" y="14668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07607" y="541859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194"/>
                </a:moveTo>
                <a:lnTo>
                  <a:pt x="77635" y="59194"/>
                </a:lnTo>
                <a:lnTo>
                  <a:pt x="77635" y="286867"/>
                </a:lnTo>
                <a:lnTo>
                  <a:pt x="79590" y="288810"/>
                </a:lnTo>
                <a:lnTo>
                  <a:pt x="134899" y="288810"/>
                </a:lnTo>
                <a:lnTo>
                  <a:pt x="136855" y="286867"/>
                </a:lnTo>
                <a:lnTo>
                  <a:pt x="136855" y="59194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51"/>
                </a:lnTo>
                <a:lnTo>
                  <a:pt x="1943" y="59194"/>
                </a:lnTo>
                <a:lnTo>
                  <a:pt x="212547" y="59194"/>
                </a:lnTo>
                <a:lnTo>
                  <a:pt x="214502" y="57251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41381" y="537357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5" y="7617"/>
                </a:lnTo>
                <a:lnTo>
                  <a:pt x="61145" y="28819"/>
                </a:lnTo>
                <a:lnTo>
                  <a:pt x="28827" y="61132"/>
                </a:lnTo>
                <a:lnTo>
                  <a:pt x="7619" y="102079"/>
                </a:lnTo>
                <a:lnTo>
                  <a:pt x="0" y="149186"/>
                </a:lnTo>
                <a:lnTo>
                  <a:pt x="7620" y="196300"/>
                </a:lnTo>
                <a:lnTo>
                  <a:pt x="28827" y="237251"/>
                </a:lnTo>
                <a:lnTo>
                  <a:pt x="61145" y="269565"/>
                </a:lnTo>
                <a:lnTo>
                  <a:pt x="102095" y="290768"/>
                </a:lnTo>
                <a:lnTo>
                  <a:pt x="149199" y="298386"/>
                </a:lnTo>
                <a:lnTo>
                  <a:pt x="196308" y="290768"/>
                </a:lnTo>
                <a:lnTo>
                  <a:pt x="237258" y="269565"/>
                </a:lnTo>
                <a:lnTo>
                  <a:pt x="267647" y="239179"/>
                </a:lnTo>
                <a:lnTo>
                  <a:pt x="149199" y="239179"/>
                </a:lnTo>
                <a:lnTo>
                  <a:pt x="114205" y="232095"/>
                </a:lnTo>
                <a:lnTo>
                  <a:pt x="85596" y="212790"/>
                </a:lnTo>
                <a:lnTo>
                  <a:pt x="66291" y="184181"/>
                </a:lnTo>
                <a:lnTo>
                  <a:pt x="59207" y="149186"/>
                </a:lnTo>
                <a:lnTo>
                  <a:pt x="66291" y="114192"/>
                </a:lnTo>
                <a:lnTo>
                  <a:pt x="85596" y="85583"/>
                </a:lnTo>
                <a:lnTo>
                  <a:pt x="114205" y="66278"/>
                </a:lnTo>
                <a:lnTo>
                  <a:pt x="149199" y="59194"/>
                </a:lnTo>
                <a:lnTo>
                  <a:pt x="267637" y="59194"/>
                </a:lnTo>
                <a:lnTo>
                  <a:pt x="237258" y="28819"/>
                </a:lnTo>
                <a:lnTo>
                  <a:pt x="196308" y="7617"/>
                </a:lnTo>
                <a:lnTo>
                  <a:pt x="149199" y="0"/>
                </a:lnTo>
                <a:close/>
              </a:path>
              <a:path w="298450" h="298450">
                <a:moveTo>
                  <a:pt x="267637" y="59194"/>
                </a:moveTo>
                <a:lnTo>
                  <a:pt x="149199" y="59194"/>
                </a:lnTo>
                <a:lnTo>
                  <a:pt x="184193" y="66278"/>
                </a:lnTo>
                <a:lnTo>
                  <a:pt x="212802" y="85583"/>
                </a:lnTo>
                <a:lnTo>
                  <a:pt x="232108" y="114192"/>
                </a:lnTo>
                <a:lnTo>
                  <a:pt x="239191" y="149186"/>
                </a:lnTo>
                <a:lnTo>
                  <a:pt x="232108" y="184181"/>
                </a:lnTo>
                <a:lnTo>
                  <a:pt x="212802" y="212790"/>
                </a:lnTo>
                <a:lnTo>
                  <a:pt x="184193" y="232095"/>
                </a:lnTo>
                <a:lnTo>
                  <a:pt x="149199" y="239179"/>
                </a:lnTo>
                <a:lnTo>
                  <a:pt x="267647" y="239179"/>
                </a:lnTo>
                <a:lnTo>
                  <a:pt x="269574" y="237251"/>
                </a:lnTo>
                <a:lnTo>
                  <a:pt x="290780" y="196300"/>
                </a:lnTo>
                <a:lnTo>
                  <a:pt x="298399" y="149186"/>
                </a:lnTo>
                <a:lnTo>
                  <a:pt x="290780" y="102079"/>
                </a:lnTo>
                <a:lnTo>
                  <a:pt x="269574" y="61132"/>
                </a:lnTo>
                <a:lnTo>
                  <a:pt x="267637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594159" y="541858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57251" y="288810"/>
                </a:lnTo>
                <a:lnTo>
                  <a:pt x="59207" y="286867"/>
                </a:lnTo>
                <a:lnTo>
                  <a:pt x="59207" y="175691"/>
                </a:lnTo>
                <a:lnTo>
                  <a:pt x="154589" y="175691"/>
                </a:lnTo>
                <a:lnTo>
                  <a:pt x="131673" y="144691"/>
                </a:lnTo>
                <a:lnTo>
                  <a:pt x="152514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691"/>
                </a:moveTo>
                <a:lnTo>
                  <a:pt x="80975" y="175691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30" y="288810"/>
                </a:lnTo>
                <a:lnTo>
                  <a:pt x="233159" y="288810"/>
                </a:lnTo>
                <a:lnTo>
                  <a:pt x="235204" y="284746"/>
                </a:lnTo>
                <a:lnTo>
                  <a:pt x="154589" y="175691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45" y="1308"/>
                </a:lnTo>
                <a:lnTo>
                  <a:pt x="162394" y="3517"/>
                </a:lnTo>
                <a:lnTo>
                  <a:pt x="78892" y="116497"/>
                </a:lnTo>
                <a:lnTo>
                  <a:pt x="152514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014526" y="536514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44"/>
                </a:lnTo>
                <a:lnTo>
                  <a:pt x="299898" y="252844"/>
                </a:lnTo>
                <a:lnTo>
                  <a:pt x="26781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10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98" y="252844"/>
                </a:moveTo>
                <a:lnTo>
                  <a:pt x="232575" y="252844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98" y="252844"/>
                </a:lnTo>
                <a:close/>
              </a:path>
              <a:path w="300355" h="294640">
                <a:moveTo>
                  <a:pt x="228010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16" y="193636"/>
                </a:lnTo>
                <a:lnTo>
                  <a:pt x="228010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334275" y="541856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15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2"/>
                </a:lnTo>
                <a:lnTo>
                  <a:pt x="12326" y="56462"/>
                </a:lnTo>
                <a:lnTo>
                  <a:pt x="4914" y="92062"/>
                </a:lnTo>
                <a:lnTo>
                  <a:pt x="8947" y="118584"/>
                </a:lnTo>
                <a:lnTo>
                  <a:pt x="20250" y="142111"/>
                </a:lnTo>
                <a:lnTo>
                  <a:pt x="37629" y="161483"/>
                </a:lnTo>
                <a:lnTo>
                  <a:pt x="59893" y="175539"/>
                </a:lnTo>
                <a:lnTo>
                  <a:pt x="0" y="285280"/>
                </a:lnTo>
                <a:lnTo>
                  <a:pt x="2095" y="288810"/>
                </a:lnTo>
                <a:lnTo>
                  <a:pt x="64033" y="288810"/>
                </a:lnTo>
                <a:lnTo>
                  <a:pt x="66230" y="287515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42"/>
                </a:lnTo>
                <a:lnTo>
                  <a:pt x="99479" y="124942"/>
                </a:lnTo>
                <a:lnTo>
                  <a:pt x="85730" y="122276"/>
                </a:lnTo>
                <a:lnTo>
                  <a:pt x="74490" y="115198"/>
                </a:lnTo>
                <a:lnTo>
                  <a:pt x="66905" y="104772"/>
                </a:lnTo>
                <a:lnTo>
                  <a:pt x="64122" y="92062"/>
                </a:lnTo>
                <a:lnTo>
                  <a:pt x="66905" y="79359"/>
                </a:lnTo>
                <a:lnTo>
                  <a:pt x="74490" y="68937"/>
                </a:lnTo>
                <a:lnTo>
                  <a:pt x="85730" y="61860"/>
                </a:lnTo>
                <a:lnTo>
                  <a:pt x="99479" y="59194"/>
                </a:lnTo>
                <a:lnTo>
                  <a:pt x="224358" y="59194"/>
                </a:lnTo>
                <a:lnTo>
                  <a:pt x="224358" y="1943"/>
                </a:lnTo>
                <a:lnTo>
                  <a:pt x="222415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67"/>
                </a:lnTo>
                <a:lnTo>
                  <a:pt x="167093" y="288810"/>
                </a:lnTo>
                <a:lnTo>
                  <a:pt x="222415" y="288810"/>
                </a:lnTo>
                <a:lnTo>
                  <a:pt x="224358" y="286867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194"/>
                </a:moveTo>
                <a:lnTo>
                  <a:pt x="165150" y="59194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35434" y="536691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66"/>
                </a:lnTo>
                <a:lnTo>
                  <a:pt x="293458" y="252666"/>
                </a:lnTo>
                <a:lnTo>
                  <a:pt x="293458" y="240639"/>
                </a:lnTo>
                <a:lnTo>
                  <a:pt x="267779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50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58" y="252666"/>
                </a:moveTo>
                <a:lnTo>
                  <a:pt x="232562" y="252666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58" y="293979"/>
                </a:lnTo>
                <a:lnTo>
                  <a:pt x="293458" y="252666"/>
                </a:lnTo>
                <a:close/>
              </a:path>
              <a:path w="294005" h="294005">
                <a:moveTo>
                  <a:pt x="227950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79" y="193459"/>
                </a:lnTo>
                <a:lnTo>
                  <a:pt x="227950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64166" y="541856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38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134632" y="288810"/>
                </a:lnTo>
                <a:lnTo>
                  <a:pt x="169256" y="281768"/>
                </a:lnTo>
                <a:lnTo>
                  <a:pt x="197558" y="263020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20"/>
                </a:lnTo>
                <a:lnTo>
                  <a:pt x="205464" y="149316"/>
                </a:lnTo>
                <a:lnTo>
                  <a:pt x="192608" y="135978"/>
                </a:lnTo>
                <a:lnTo>
                  <a:pt x="199167" y="124996"/>
                </a:lnTo>
                <a:lnTo>
                  <a:pt x="203253" y="115036"/>
                </a:lnTo>
                <a:lnTo>
                  <a:pt x="59207" y="115036"/>
                </a:lnTo>
                <a:lnTo>
                  <a:pt x="59207" y="59194"/>
                </a:lnTo>
                <a:lnTo>
                  <a:pt x="202345" y="59194"/>
                </a:lnTo>
                <a:lnTo>
                  <a:pt x="201147" y="53433"/>
                </a:lnTo>
                <a:lnTo>
                  <a:pt x="182052" y="25801"/>
                </a:lnTo>
                <a:lnTo>
                  <a:pt x="153755" y="7049"/>
                </a:lnTo>
                <a:lnTo>
                  <a:pt x="119138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13" y="173786"/>
                </a:lnTo>
                <a:lnTo>
                  <a:pt x="145978" y="176048"/>
                </a:lnTo>
                <a:lnTo>
                  <a:pt x="155590" y="182057"/>
                </a:lnTo>
                <a:lnTo>
                  <a:pt x="162074" y="190910"/>
                </a:lnTo>
                <a:lnTo>
                  <a:pt x="164452" y="201701"/>
                </a:lnTo>
                <a:lnTo>
                  <a:pt x="162007" y="212490"/>
                </a:lnTo>
                <a:lnTo>
                  <a:pt x="155378" y="221340"/>
                </a:lnTo>
                <a:lnTo>
                  <a:pt x="145624" y="227349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5" y="59194"/>
                </a:moveTo>
                <a:lnTo>
                  <a:pt x="118719" y="59194"/>
                </a:lnTo>
                <a:lnTo>
                  <a:pt x="130477" y="61461"/>
                </a:lnTo>
                <a:lnTo>
                  <a:pt x="140085" y="67471"/>
                </a:lnTo>
                <a:lnTo>
                  <a:pt x="146567" y="76325"/>
                </a:lnTo>
                <a:lnTo>
                  <a:pt x="148945" y="87121"/>
                </a:lnTo>
                <a:lnTo>
                  <a:pt x="146567" y="97913"/>
                </a:lnTo>
                <a:lnTo>
                  <a:pt x="140084" y="106765"/>
                </a:lnTo>
                <a:lnTo>
                  <a:pt x="130471" y="112775"/>
                </a:lnTo>
                <a:lnTo>
                  <a:pt x="118706" y="115036"/>
                </a:lnTo>
                <a:lnTo>
                  <a:pt x="203253" y="115036"/>
                </a:lnTo>
                <a:lnTo>
                  <a:pt x="204052" y="113088"/>
                </a:lnTo>
                <a:lnTo>
                  <a:pt x="207101" y="100411"/>
                </a:lnTo>
                <a:lnTo>
                  <a:pt x="208152" y="87121"/>
                </a:lnTo>
                <a:lnTo>
                  <a:pt x="202345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645504" y="536238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79" y="151269"/>
                </a:moveTo>
                <a:lnTo>
                  <a:pt x="96164" y="151269"/>
                </a:lnTo>
                <a:lnTo>
                  <a:pt x="180403" y="297383"/>
                </a:lnTo>
                <a:lnTo>
                  <a:pt x="182079" y="300215"/>
                </a:lnTo>
                <a:lnTo>
                  <a:pt x="186194" y="300215"/>
                </a:lnTo>
                <a:lnTo>
                  <a:pt x="187883" y="297383"/>
                </a:lnTo>
                <a:lnTo>
                  <a:pt x="253663" y="183299"/>
                </a:lnTo>
                <a:lnTo>
                  <a:pt x="184150" y="183299"/>
                </a:lnTo>
                <a:lnTo>
                  <a:pt x="165379" y="151269"/>
                </a:lnTo>
                <a:close/>
              </a:path>
              <a:path w="356235" h="300355">
                <a:moveTo>
                  <a:pt x="76974" y="457"/>
                </a:moveTo>
                <a:lnTo>
                  <a:pt x="71945" y="1206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36"/>
                </a:lnTo>
                <a:lnTo>
                  <a:pt x="58953" y="294436"/>
                </a:lnTo>
                <a:lnTo>
                  <a:pt x="60693" y="293077"/>
                </a:lnTo>
                <a:lnTo>
                  <a:pt x="96164" y="151269"/>
                </a:lnTo>
                <a:lnTo>
                  <a:pt x="165379" y="151269"/>
                </a:lnTo>
                <a:lnTo>
                  <a:pt x="78955" y="3797"/>
                </a:lnTo>
                <a:lnTo>
                  <a:pt x="76974" y="457"/>
                </a:lnTo>
                <a:close/>
              </a:path>
              <a:path w="356235" h="300355">
                <a:moveTo>
                  <a:pt x="333702" y="150799"/>
                </a:moveTo>
                <a:lnTo>
                  <a:pt x="272402" y="150799"/>
                </a:lnTo>
                <a:lnTo>
                  <a:pt x="308317" y="294436"/>
                </a:lnTo>
                <a:lnTo>
                  <a:pt x="325628" y="294436"/>
                </a:lnTo>
                <a:lnTo>
                  <a:pt x="327101" y="293560"/>
                </a:lnTo>
                <a:lnTo>
                  <a:pt x="355930" y="240753"/>
                </a:lnTo>
                <a:lnTo>
                  <a:pt x="333702" y="150799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3" y="183299"/>
                </a:lnTo>
                <a:lnTo>
                  <a:pt x="272402" y="150799"/>
                </a:lnTo>
                <a:lnTo>
                  <a:pt x="333702" y="150799"/>
                </a:lnTo>
                <a:lnTo>
                  <a:pt x="296621" y="736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66064" y="2136783"/>
            <a:ext cx="3016248" cy="22624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45153" y="2136863"/>
            <a:ext cx="3016377" cy="22621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845153" y="4565802"/>
            <a:ext cx="3016377" cy="22624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7009638" y="2136800"/>
            <a:ext cx="3016351" cy="22624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66000" y="4565802"/>
            <a:ext cx="3016351" cy="22624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009638" y="4565802"/>
            <a:ext cx="3016351" cy="22624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130" cy="7560309"/>
          </a:xfrm>
          <a:custGeom>
            <a:avLst/>
            <a:gdLst/>
            <a:ahLst/>
            <a:cxnLst/>
            <a:rect l="l" t="t" r="r" b="b"/>
            <a:pathLst>
              <a:path w="10692130" h="7560309">
                <a:moveTo>
                  <a:pt x="0" y="7559992"/>
                </a:moveTo>
                <a:lnTo>
                  <a:pt x="10692003" y="7559992"/>
                </a:lnTo>
                <a:lnTo>
                  <a:pt x="10692003" y="0"/>
                </a:lnTo>
                <a:lnTo>
                  <a:pt x="0" y="0"/>
                </a:lnTo>
                <a:lnTo>
                  <a:pt x="0" y="7559992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62892" y="4532022"/>
            <a:ext cx="7525384" cy="2667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7150"/>
              </a:lnSpc>
              <a:spcBef>
                <a:spcPts val="100"/>
              </a:spcBef>
            </a:pPr>
            <a:r>
              <a:rPr dirty="0" sz="6500" spc="-305">
                <a:solidFill>
                  <a:srgbClr val="1B1C20"/>
                </a:solidFill>
                <a:latin typeface="Formular-Medium"/>
                <a:cs typeface="Formular-Medium"/>
              </a:rPr>
              <a:t>Требования</a:t>
            </a:r>
            <a:endParaRPr sz="6500">
              <a:latin typeface="Formular-Medium"/>
              <a:cs typeface="Formular-Medium"/>
            </a:endParaRPr>
          </a:p>
          <a:p>
            <a:pPr marL="12700" marR="27305">
              <a:lnSpc>
                <a:spcPts val="6500"/>
              </a:lnSpc>
              <a:spcBef>
                <a:spcPts val="650"/>
              </a:spcBef>
            </a:pPr>
            <a:r>
              <a:rPr dirty="0" sz="6500">
                <a:solidFill>
                  <a:srgbClr val="1B1C20"/>
                </a:solidFill>
                <a:latin typeface="Formular-Medium"/>
                <a:cs typeface="Formular-Medium"/>
              </a:rPr>
              <a:t>к </a:t>
            </a:r>
            <a:r>
              <a:rPr dirty="0" sz="6500" spc="-260">
                <a:solidFill>
                  <a:srgbClr val="1B1C20"/>
                </a:solidFill>
                <a:latin typeface="Formular-Medium"/>
                <a:cs typeface="Formular-Medium"/>
              </a:rPr>
              <a:t>организации  </a:t>
            </a:r>
            <a:r>
              <a:rPr dirty="0" sz="6500" spc="-265">
                <a:solidFill>
                  <a:srgbClr val="1B1C20"/>
                </a:solidFill>
                <a:latin typeface="Formular-Medium"/>
                <a:cs typeface="Formular-Medium"/>
              </a:rPr>
              <a:t>детских</a:t>
            </a:r>
            <a:r>
              <a:rPr dirty="0" sz="6500" spc="-385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6500" spc="-280">
                <a:solidFill>
                  <a:srgbClr val="1B1C20"/>
                </a:solidFill>
                <a:latin typeface="Formular-Medium"/>
                <a:cs typeface="Formular-Medium"/>
              </a:rPr>
              <a:t>перевозок</a:t>
            </a:r>
            <a:endParaRPr sz="6500">
              <a:latin typeface="Formular-Medium"/>
              <a:cs typeface="Formular-Medium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885650" y="1987830"/>
            <a:ext cx="2461260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pc="-30" i="1">
                <a:latin typeface="Formular-MediumItalic"/>
                <a:cs typeface="Formular-MediumItalic"/>
              </a:rPr>
              <a:t>Постановление  </a:t>
            </a:r>
            <a:r>
              <a:rPr dirty="0" spc="-25" i="1">
                <a:latin typeface="Formular-MediumItalic"/>
                <a:cs typeface="Formular-MediumItalic"/>
              </a:rPr>
              <a:t>Правительства </a:t>
            </a:r>
            <a:r>
              <a:rPr dirty="0" spc="-10" i="1">
                <a:latin typeface="Formular-MediumItalic"/>
                <a:cs typeface="Formular-MediumItalic"/>
              </a:rPr>
              <a:t>РФ  </a:t>
            </a:r>
            <a:r>
              <a:rPr dirty="0" spc="-30" i="1">
                <a:latin typeface="Formular-MediumItalic"/>
                <a:cs typeface="Formular-MediumItalic"/>
              </a:rPr>
              <a:t>от </a:t>
            </a:r>
            <a:r>
              <a:rPr dirty="0" spc="-40" i="1">
                <a:latin typeface="Formular-MediumItalic"/>
                <a:cs typeface="Formular-MediumItalic"/>
              </a:rPr>
              <a:t>17.12.2013 </a:t>
            </a:r>
            <a:r>
              <a:rPr dirty="0" i="1">
                <a:latin typeface="Formular-MediumItalic"/>
                <a:cs typeface="Formular-MediumItalic"/>
              </a:rPr>
              <a:t>N</a:t>
            </a:r>
            <a:r>
              <a:rPr dirty="0" spc="-140" i="1">
                <a:latin typeface="Formular-MediumItalic"/>
                <a:cs typeface="Formular-MediumItalic"/>
              </a:rPr>
              <a:t> </a:t>
            </a:r>
            <a:r>
              <a:rPr dirty="0" spc="-30" i="1">
                <a:latin typeface="Formular-MediumItalic"/>
                <a:cs typeface="Formular-MediumItalic"/>
              </a:rPr>
              <a:t>1177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5650" y="2902230"/>
            <a:ext cx="3141980" cy="1549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" i="1">
                <a:solidFill>
                  <a:srgbClr val="1B1C20"/>
                </a:solidFill>
                <a:latin typeface="Formular-MediumItalic"/>
                <a:cs typeface="Formular-MediumItalic"/>
              </a:rPr>
              <a:t>ред. </a:t>
            </a:r>
            <a:r>
              <a:rPr dirty="0" sz="2000" spc="-30" i="1">
                <a:solidFill>
                  <a:srgbClr val="1B1C20"/>
                </a:solidFill>
                <a:latin typeface="Formular-MediumItalic"/>
                <a:cs typeface="Formular-MediumItalic"/>
              </a:rPr>
              <a:t>от</a:t>
            </a:r>
            <a:r>
              <a:rPr dirty="0" sz="2000" spc="-80" i="1">
                <a:solidFill>
                  <a:srgbClr val="1B1C20"/>
                </a:solidFill>
                <a:latin typeface="Formular-MediumItalic"/>
                <a:cs typeface="Formular-MediumItalic"/>
              </a:rPr>
              <a:t> </a:t>
            </a:r>
            <a:r>
              <a:rPr dirty="0" sz="2000" spc="-35" i="1">
                <a:solidFill>
                  <a:srgbClr val="1B1C20"/>
                </a:solidFill>
                <a:latin typeface="Formular-MediumItalic"/>
                <a:cs typeface="Formular-MediumItalic"/>
              </a:rPr>
              <a:t>13.09.2019)</a:t>
            </a:r>
            <a:endParaRPr sz="2000">
              <a:latin typeface="Formular-MediumItalic"/>
              <a:cs typeface="Formular-MediumItalic"/>
            </a:endParaRPr>
          </a:p>
          <a:p>
            <a:pPr marL="12700" marR="5080">
              <a:lnSpc>
                <a:spcPct val="100000"/>
              </a:lnSpc>
            </a:pPr>
            <a:r>
              <a:rPr dirty="0" sz="2000" spc="-25" i="1">
                <a:solidFill>
                  <a:srgbClr val="1B1C20"/>
                </a:solidFill>
                <a:latin typeface="Formular-MediumItalic"/>
                <a:cs typeface="Formular-MediumItalic"/>
              </a:rPr>
              <a:t>«Об утверждении  Правил </a:t>
            </a:r>
            <a:r>
              <a:rPr dirty="0" sz="2000" spc="-30" i="1">
                <a:solidFill>
                  <a:srgbClr val="1B1C20"/>
                </a:solidFill>
                <a:latin typeface="Formular-MediumItalic"/>
                <a:cs typeface="Formular-MediumItalic"/>
              </a:rPr>
              <a:t>организованной  перевозки </a:t>
            </a:r>
            <a:r>
              <a:rPr dirty="0" sz="2000" spc="-35" i="1">
                <a:solidFill>
                  <a:srgbClr val="1B1C20"/>
                </a:solidFill>
                <a:latin typeface="Formular-MediumItalic"/>
                <a:cs typeface="Formular-MediumItalic"/>
              </a:rPr>
              <a:t>группы</a:t>
            </a:r>
            <a:r>
              <a:rPr dirty="0" sz="2000" spc="-100" i="1">
                <a:solidFill>
                  <a:srgbClr val="1B1C20"/>
                </a:solidFill>
                <a:latin typeface="Formular-MediumItalic"/>
                <a:cs typeface="Formular-MediumItalic"/>
              </a:rPr>
              <a:t> </a:t>
            </a:r>
            <a:r>
              <a:rPr dirty="0" sz="2000" spc="-30" i="1">
                <a:solidFill>
                  <a:srgbClr val="1B1C20"/>
                </a:solidFill>
                <a:latin typeface="Formular-MediumItalic"/>
                <a:cs typeface="Formular-MediumItalic"/>
              </a:rPr>
              <a:t>детей  </a:t>
            </a:r>
            <a:r>
              <a:rPr dirty="0" sz="2000" spc="-40" i="1">
                <a:solidFill>
                  <a:srgbClr val="1B1C20"/>
                </a:solidFill>
                <a:latin typeface="Formular-MediumItalic"/>
                <a:cs typeface="Formular-MediumItalic"/>
              </a:rPr>
              <a:t>автобусами»</a:t>
            </a:r>
            <a:endParaRPr sz="2000">
              <a:latin typeface="Formular-MediumItalic"/>
              <a:cs typeface="Formular-MediumItalic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8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45"/>
                </a:lnTo>
                <a:lnTo>
                  <a:pt x="3120161" y="1344345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395240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685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07608" y="541855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207"/>
                </a:moveTo>
                <a:lnTo>
                  <a:pt x="77647" y="59207"/>
                </a:lnTo>
                <a:lnTo>
                  <a:pt x="77647" y="286880"/>
                </a:lnTo>
                <a:lnTo>
                  <a:pt x="79590" y="288823"/>
                </a:lnTo>
                <a:lnTo>
                  <a:pt x="134899" y="288823"/>
                </a:lnTo>
                <a:lnTo>
                  <a:pt x="136855" y="286880"/>
                </a:lnTo>
                <a:lnTo>
                  <a:pt x="136855" y="59207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64"/>
                </a:lnTo>
                <a:lnTo>
                  <a:pt x="1943" y="59207"/>
                </a:lnTo>
                <a:lnTo>
                  <a:pt x="212547" y="59207"/>
                </a:lnTo>
                <a:lnTo>
                  <a:pt x="214502" y="57264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341381" y="537352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7"/>
                </a:lnTo>
                <a:lnTo>
                  <a:pt x="61140" y="28820"/>
                </a:lnTo>
                <a:lnTo>
                  <a:pt x="28824" y="61134"/>
                </a:lnTo>
                <a:lnTo>
                  <a:pt x="7618" y="102086"/>
                </a:lnTo>
                <a:lnTo>
                  <a:pt x="0" y="149199"/>
                </a:lnTo>
                <a:lnTo>
                  <a:pt x="7618" y="196306"/>
                </a:lnTo>
                <a:lnTo>
                  <a:pt x="28824" y="237254"/>
                </a:lnTo>
                <a:lnTo>
                  <a:pt x="61140" y="269566"/>
                </a:lnTo>
                <a:lnTo>
                  <a:pt x="102090" y="290769"/>
                </a:lnTo>
                <a:lnTo>
                  <a:pt x="149199" y="298386"/>
                </a:lnTo>
                <a:lnTo>
                  <a:pt x="196308" y="290769"/>
                </a:lnTo>
                <a:lnTo>
                  <a:pt x="237258" y="269566"/>
                </a:lnTo>
                <a:lnTo>
                  <a:pt x="267637" y="239191"/>
                </a:lnTo>
                <a:lnTo>
                  <a:pt x="149199" y="239191"/>
                </a:lnTo>
                <a:lnTo>
                  <a:pt x="114205" y="232108"/>
                </a:lnTo>
                <a:lnTo>
                  <a:pt x="85596" y="212802"/>
                </a:lnTo>
                <a:lnTo>
                  <a:pt x="66291" y="184193"/>
                </a:lnTo>
                <a:lnTo>
                  <a:pt x="59207" y="149199"/>
                </a:lnTo>
                <a:lnTo>
                  <a:pt x="66291" y="114203"/>
                </a:lnTo>
                <a:lnTo>
                  <a:pt x="85596" y="85590"/>
                </a:lnTo>
                <a:lnTo>
                  <a:pt x="114205" y="66280"/>
                </a:lnTo>
                <a:lnTo>
                  <a:pt x="149199" y="59194"/>
                </a:lnTo>
                <a:lnTo>
                  <a:pt x="267634" y="59194"/>
                </a:lnTo>
                <a:lnTo>
                  <a:pt x="237258" y="28820"/>
                </a:lnTo>
                <a:lnTo>
                  <a:pt x="196308" y="7617"/>
                </a:lnTo>
                <a:lnTo>
                  <a:pt x="149199" y="0"/>
                </a:lnTo>
                <a:close/>
              </a:path>
              <a:path w="298450" h="298450">
                <a:moveTo>
                  <a:pt x="267634" y="59194"/>
                </a:moveTo>
                <a:lnTo>
                  <a:pt x="149199" y="59194"/>
                </a:lnTo>
                <a:lnTo>
                  <a:pt x="184193" y="66280"/>
                </a:lnTo>
                <a:lnTo>
                  <a:pt x="212802" y="85590"/>
                </a:lnTo>
                <a:lnTo>
                  <a:pt x="232108" y="114203"/>
                </a:lnTo>
                <a:lnTo>
                  <a:pt x="239191" y="149199"/>
                </a:lnTo>
                <a:lnTo>
                  <a:pt x="232108" y="184193"/>
                </a:lnTo>
                <a:lnTo>
                  <a:pt x="212802" y="212802"/>
                </a:lnTo>
                <a:lnTo>
                  <a:pt x="184193" y="232108"/>
                </a:lnTo>
                <a:lnTo>
                  <a:pt x="149199" y="239191"/>
                </a:lnTo>
                <a:lnTo>
                  <a:pt x="267637" y="239191"/>
                </a:lnTo>
                <a:lnTo>
                  <a:pt x="269574" y="237254"/>
                </a:lnTo>
                <a:lnTo>
                  <a:pt x="290780" y="196306"/>
                </a:lnTo>
                <a:lnTo>
                  <a:pt x="298399" y="149199"/>
                </a:lnTo>
                <a:lnTo>
                  <a:pt x="290780" y="102086"/>
                </a:lnTo>
                <a:lnTo>
                  <a:pt x="269574" y="61134"/>
                </a:lnTo>
                <a:lnTo>
                  <a:pt x="267634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594159" y="541853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80"/>
                </a:lnTo>
                <a:lnTo>
                  <a:pt x="1943" y="288823"/>
                </a:lnTo>
                <a:lnTo>
                  <a:pt x="57251" y="288823"/>
                </a:lnTo>
                <a:lnTo>
                  <a:pt x="59207" y="286880"/>
                </a:lnTo>
                <a:lnTo>
                  <a:pt x="59207" y="175704"/>
                </a:lnTo>
                <a:lnTo>
                  <a:pt x="154589" y="175704"/>
                </a:lnTo>
                <a:lnTo>
                  <a:pt x="131673" y="144703"/>
                </a:lnTo>
                <a:lnTo>
                  <a:pt x="152521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704"/>
                </a:moveTo>
                <a:lnTo>
                  <a:pt x="80975" y="175704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17" y="288823"/>
                </a:lnTo>
                <a:lnTo>
                  <a:pt x="233159" y="288823"/>
                </a:lnTo>
                <a:lnTo>
                  <a:pt x="235204" y="284759"/>
                </a:lnTo>
                <a:lnTo>
                  <a:pt x="154589" y="175704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20"/>
                </a:lnTo>
                <a:lnTo>
                  <a:pt x="78892" y="116497"/>
                </a:lnTo>
                <a:lnTo>
                  <a:pt x="152521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014532" y="536508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70"/>
                </a:lnTo>
                <a:lnTo>
                  <a:pt x="64033" y="294170"/>
                </a:lnTo>
                <a:lnTo>
                  <a:pt x="66230" y="292849"/>
                </a:lnTo>
                <a:lnTo>
                  <a:pt x="88074" y="252844"/>
                </a:lnTo>
                <a:lnTo>
                  <a:pt x="299886" y="252844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72"/>
                </a:lnTo>
                <a:lnTo>
                  <a:pt x="228010" y="120472"/>
                </a:lnTo>
                <a:lnTo>
                  <a:pt x="162483" y="0"/>
                </a:lnTo>
                <a:close/>
              </a:path>
              <a:path w="300355" h="294640">
                <a:moveTo>
                  <a:pt x="299886" y="252844"/>
                </a:moveTo>
                <a:lnTo>
                  <a:pt x="232562" y="252844"/>
                </a:lnTo>
                <a:lnTo>
                  <a:pt x="254406" y="292849"/>
                </a:lnTo>
                <a:lnTo>
                  <a:pt x="256603" y="294170"/>
                </a:lnTo>
                <a:lnTo>
                  <a:pt x="277342" y="294170"/>
                </a:lnTo>
                <a:lnTo>
                  <a:pt x="299886" y="252844"/>
                </a:lnTo>
                <a:close/>
              </a:path>
              <a:path w="300355" h="294640">
                <a:moveTo>
                  <a:pt x="228010" y="120472"/>
                </a:moveTo>
                <a:lnTo>
                  <a:pt x="160312" y="120472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10" y="1204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334275" y="541851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8"/>
                </a:lnTo>
                <a:lnTo>
                  <a:pt x="32524" y="27268"/>
                </a:lnTo>
                <a:lnTo>
                  <a:pt x="12326" y="56473"/>
                </a:lnTo>
                <a:lnTo>
                  <a:pt x="4914" y="92074"/>
                </a:lnTo>
                <a:lnTo>
                  <a:pt x="8947" y="118589"/>
                </a:lnTo>
                <a:lnTo>
                  <a:pt x="20250" y="142112"/>
                </a:lnTo>
                <a:lnTo>
                  <a:pt x="37629" y="161483"/>
                </a:lnTo>
                <a:lnTo>
                  <a:pt x="59893" y="175539"/>
                </a:lnTo>
                <a:lnTo>
                  <a:pt x="0" y="285280"/>
                </a:lnTo>
                <a:lnTo>
                  <a:pt x="2108" y="288823"/>
                </a:lnTo>
                <a:lnTo>
                  <a:pt x="64033" y="288823"/>
                </a:lnTo>
                <a:lnTo>
                  <a:pt x="66230" y="287515"/>
                </a:lnTo>
                <a:lnTo>
                  <a:pt x="122643" y="184149"/>
                </a:lnTo>
                <a:lnTo>
                  <a:pt x="224358" y="184149"/>
                </a:lnTo>
                <a:lnTo>
                  <a:pt x="224358" y="124942"/>
                </a:lnTo>
                <a:lnTo>
                  <a:pt x="99491" y="124942"/>
                </a:lnTo>
                <a:lnTo>
                  <a:pt x="85735" y="122276"/>
                </a:lnTo>
                <a:lnTo>
                  <a:pt x="74491" y="115200"/>
                </a:lnTo>
                <a:lnTo>
                  <a:pt x="66905" y="104777"/>
                </a:lnTo>
                <a:lnTo>
                  <a:pt x="64122" y="92074"/>
                </a:lnTo>
                <a:lnTo>
                  <a:pt x="66905" y="79372"/>
                </a:lnTo>
                <a:lnTo>
                  <a:pt x="74491" y="68949"/>
                </a:lnTo>
                <a:lnTo>
                  <a:pt x="85735" y="61873"/>
                </a:lnTo>
                <a:lnTo>
                  <a:pt x="99491" y="59207"/>
                </a:lnTo>
                <a:lnTo>
                  <a:pt x="224358" y="59207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49"/>
                </a:moveTo>
                <a:lnTo>
                  <a:pt x="165150" y="184149"/>
                </a:lnTo>
                <a:lnTo>
                  <a:pt x="165150" y="286880"/>
                </a:lnTo>
                <a:lnTo>
                  <a:pt x="167093" y="288823"/>
                </a:lnTo>
                <a:lnTo>
                  <a:pt x="222402" y="288823"/>
                </a:lnTo>
                <a:lnTo>
                  <a:pt x="224358" y="286880"/>
                </a:lnTo>
                <a:lnTo>
                  <a:pt x="224358" y="184149"/>
                </a:lnTo>
                <a:close/>
              </a:path>
              <a:path w="224789" h="288925">
                <a:moveTo>
                  <a:pt x="224358" y="59207"/>
                </a:moveTo>
                <a:lnTo>
                  <a:pt x="165150" y="59207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35434" y="536699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36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26"/>
                </a:lnTo>
                <a:lnTo>
                  <a:pt x="88074" y="252653"/>
                </a:lnTo>
                <a:lnTo>
                  <a:pt x="293446" y="252653"/>
                </a:lnTo>
                <a:lnTo>
                  <a:pt x="293446" y="240626"/>
                </a:lnTo>
                <a:lnTo>
                  <a:pt x="267767" y="193446"/>
                </a:lnTo>
                <a:lnTo>
                  <a:pt x="120383" y="193446"/>
                </a:lnTo>
                <a:lnTo>
                  <a:pt x="160312" y="120281"/>
                </a:lnTo>
                <a:lnTo>
                  <a:pt x="227947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53"/>
                </a:moveTo>
                <a:lnTo>
                  <a:pt x="232562" y="252653"/>
                </a:lnTo>
                <a:lnTo>
                  <a:pt x="254165" y="292226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53"/>
                </a:lnTo>
                <a:close/>
              </a:path>
              <a:path w="294005" h="294005">
                <a:moveTo>
                  <a:pt x="227947" y="120281"/>
                </a:moveTo>
                <a:lnTo>
                  <a:pt x="160312" y="120281"/>
                </a:lnTo>
                <a:lnTo>
                  <a:pt x="200253" y="193446"/>
                </a:lnTo>
                <a:lnTo>
                  <a:pt x="267767" y="193446"/>
                </a:lnTo>
                <a:lnTo>
                  <a:pt x="227947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64167" y="541851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80"/>
                </a:lnTo>
                <a:lnTo>
                  <a:pt x="1943" y="288823"/>
                </a:lnTo>
                <a:lnTo>
                  <a:pt x="134632" y="288823"/>
                </a:lnTo>
                <a:lnTo>
                  <a:pt x="169256" y="281773"/>
                </a:lnTo>
                <a:lnTo>
                  <a:pt x="197558" y="263021"/>
                </a:lnTo>
                <a:lnTo>
                  <a:pt x="216653" y="235389"/>
                </a:lnTo>
                <a:lnTo>
                  <a:pt x="217854" y="229615"/>
                </a:lnTo>
                <a:lnTo>
                  <a:pt x="59207" y="229615"/>
                </a:lnTo>
                <a:lnTo>
                  <a:pt x="59207" y="173786"/>
                </a:lnTo>
                <a:lnTo>
                  <a:pt x="218346" y="173786"/>
                </a:lnTo>
                <a:lnTo>
                  <a:pt x="215249" y="165025"/>
                </a:lnTo>
                <a:lnTo>
                  <a:pt x="205464" y="149321"/>
                </a:lnTo>
                <a:lnTo>
                  <a:pt x="192608" y="135978"/>
                </a:lnTo>
                <a:lnTo>
                  <a:pt x="199167" y="124998"/>
                </a:lnTo>
                <a:lnTo>
                  <a:pt x="203250" y="115049"/>
                </a:lnTo>
                <a:lnTo>
                  <a:pt x="59207" y="115049"/>
                </a:lnTo>
                <a:lnTo>
                  <a:pt x="59207" y="59207"/>
                </a:lnTo>
                <a:lnTo>
                  <a:pt x="202345" y="59207"/>
                </a:lnTo>
                <a:lnTo>
                  <a:pt x="201146" y="53445"/>
                </a:lnTo>
                <a:lnTo>
                  <a:pt x="182051" y="25812"/>
                </a:lnTo>
                <a:lnTo>
                  <a:pt x="153749" y="7056"/>
                </a:lnTo>
                <a:lnTo>
                  <a:pt x="119125" y="0"/>
                </a:lnTo>
                <a:close/>
              </a:path>
              <a:path w="224155" h="288925">
                <a:moveTo>
                  <a:pt x="218346" y="173786"/>
                </a:moveTo>
                <a:lnTo>
                  <a:pt x="134226" y="173786"/>
                </a:lnTo>
                <a:lnTo>
                  <a:pt x="145978" y="176053"/>
                </a:lnTo>
                <a:lnTo>
                  <a:pt x="155587" y="182062"/>
                </a:lnTo>
                <a:lnTo>
                  <a:pt x="162072" y="190912"/>
                </a:lnTo>
                <a:lnTo>
                  <a:pt x="164452" y="201701"/>
                </a:lnTo>
                <a:lnTo>
                  <a:pt x="162007" y="212492"/>
                </a:lnTo>
                <a:lnTo>
                  <a:pt x="155378" y="221345"/>
                </a:lnTo>
                <a:lnTo>
                  <a:pt x="145624" y="227354"/>
                </a:lnTo>
                <a:lnTo>
                  <a:pt x="133807" y="229615"/>
                </a:lnTo>
                <a:lnTo>
                  <a:pt x="217854" y="229615"/>
                </a:lnTo>
                <a:lnTo>
                  <a:pt x="223659" y="201701"/>
                </a:lnTo>
                <a:lnTo>
                  <a:pt x="221476" y="182636"/>
                </a:lnTo>
                <a:lnTo>
                  <a:pt x="218346" y="173786"/>
                </a:lnTo>
                <a:close/>
              </a:path>
              <a:path w="224155" h="288925">
                <a:moveTo>
                  <a:pt x="202345" y="59207"/>
                </a:moveTo>
                <a:lnTo>
                  <a:pt x="118719" y="59207"/>
                </a:lnTo>
                <a:lnTo>
                  <a:pt x="130471" y="61468"/>
                </a:lnTo>
                <a:lnTo>
                  <a:pt x="140080" y="67479"/>
                </a:lnTo>
                <a:lnTo>
                  <a:pt x="146565" y="76336"/>
                </a:lnTo>
                <a:lnTo>
                  <a:pt x="148945" y="87134"/>
                </a:lnTo>
                <a:lnTo>
                  <a:pt x="146565" y="97918"/>
                </a:lnTo>
                <a:lnTo>
                  <a:pt x="140080" y="106768"/>
                </a:lnTo>
                <a:lnTo>
                  <a:pt x="130471" y="112780"/>
                </a:lnTo>
                <a:lnTo>
                  <a:pt x="118719" y="115049"/>
                </a:lnTo>
                <a:lnTo>
                  <a:pt x="203250" y="115049"/>
                </a:lnTo>
                <a:lnTo>
                  <a:pt x="204052" y="113095"/>
                </a:lnTo>
                <a:lnTo>
                  <a:pt x="207101" y="100422"/>
                </a:lnTo>
                <a:lnTo>
                  <a:pt x="208152" y="87134"/>
                </a:lnTo>
                <a:lnTo>
                  <a:pt x="202345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645504" y="536233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78" y="151269"/>
                </a:moveTo>
                <a:lnTo>
                  <a:pt x="96164" y="151269"/>
                </a:lnTo>
                <a:lnTo>
                  <a:pt x="180403" y="297383"/>
                </a:lnTo>
                <a:lnTo>
                  <a:pt x="182092" y="300215"/>
                </a:lnTo>
                <a:lnTo>
                  <a:pt x="186194" y="300215"/>
                </a:lnTo>
                <a:lnTo>
                  <a:pt x="187883" y="297383"/>
                </a:lnTo>
                <a:lnTo>
                  <a:pt x="253669" y="183299"/>
                </a:lnTo>
                <a:lnTo>
                  <a:pt x="184150" y="183299"/>
                </a:lnTo>
                <a:lnTo>
                  <a:pt x="165378" y="151269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06"/>
                </a:lnTo>
                <a:lnTo>
                  <a:pt x="70993" y="4978"/>
                </a:lnTo>
                <a:lnTo>
                  <a:pt x="0" y="291782"/>
                </a:lnTo>
                <a:lnTo>
                  <a:pt x="2070" y="294449"/>
                </a:lnTo>
                <a:lnTo>
                  <a:pt x="58953" y="294449"/>
                </a:lnTo>
                <a:lnTo>
                  <a:pt x="60693" y="293077"/>
                </a:lnTo>
                <a:lnTo>
                  <a:pt x="96164" y="151269"/>
                </a:lnTo>
                <a:lnTo>
                  <a:pt x="165378" y="151269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696" y="150812"/>
                </a:moveTo>
                <a:lnTo>
                  <a:pt x="272402" y="150812"/>
                </a:lnTo>
                <a:lnTo>
                  <a:pt x="308317" y="294449"/>
                </a:lnTo>
                <a:lnTo>
                  <a:pt x="325640" y="294449"/>
                </a:lnTo>
                <a:lnTo>
                  <a:pt x="327101" y="293573"/>
                </a:lnTo>
                <a:lnTo>
                  <a:pt x="355917" y="240753"/>
                </a:lnTo>
                <a:lnTo>
                  <a:pt x="333696" y="150812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9" y="183299"/>
                </a:lnTo>
                <a:lnTo>
                  <a:pt x="272402" y="150812"/>
                </a:lnTo>
                <a:lnTo>
                  <a:pt x="333696" y="150812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898351" y="815382"/>
            <a:ext cx="829955" cy="9841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3788" y="1877400"/>
            <a:ext cx="338074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155">
                <a:solidFill>
                  <a:srgbClr val="1B1C20"/>
                </a:solidFill>
                <a:latin typeface="Formular-Medium"/>
                <a:cs typeface="Formular-Medium"/>
              </a:rPr>
              <a:t>Документы</a:t>
            </a:r>
            <a:endParaRPr sz="4800">
              <a:latin typeface="Formular-Medium"/>
              <a:cs typeface="Formular-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5919" y="3032988"/>
            <a:ext cx="439928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20">
                <a:latin typeface="Formular"/>
                <a:cs typeface="Formular"/>
              </a:rPr>
              <a:t>Копия </a:t>
            </a:r>
            <a:r>
              <a:rPr dirty="0" sz="2000" spc="-45">
                <a:latin typeface="Formular-Medium"/>
                <a:cs typeface="Formular-Medium"/>
              </a:rPr>
              <a:t>ДОГОВОРА</a:t>
            </a:r>
            <a:r>
              <a:rPr dirty="0" sz="2000" spc="-40">
                <a:latin typeface="Formular-Medium"/>
                <a:cs typeface="Formular-Medium"/>
              </a:rPr>
              <a:t> </a:t>
            </a:r>
            <a:r>
              <a:rPr dirty="0" sz="2000" spc="-25">
                <a:latin typeface="Formular-Medium"/>
                <a:cs typeface="Formular-Medium"/>
              </a:rPr>
              <a:t>ФРАХТОВАНИЯ</a:t>
            </a:r>
            <a:endParaRPr sz="2000">
              <a:latin typeface="Formular-Medium"/>
              <a:cs typeface="Formular-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13633" y="3617188"/>
            <a:ext cx="4018915" cy="3502025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4604" marR="5080">
              <a:lnSpc>
                <a:spcPts val="2300"/>
              </a:lnSpc>
              <a:spcBef>
                <a:spcPts val="260"/>
              </a:spcBef>
            </a:pPr>
            <a:r>
              <a:rPr dirty="0" sz="2000" spc="-20">
                <a:latin typeface="Formular-Medium"/>
                <a:cs typeface="Formular-Medium"/>
              </a:rPr>
              <a:t>Копия </a:t>
            </a:r>
            <a:r>
              <a:rPr dirty="0" sz="2000" spc="-35">
                <a:latin typeface="Formular-Medium"/>
                <a:cs typeface="Formular-Medium"/>
              </a:rPr>
              <a:t>РЕШЕНИЯ </a:t>
            </a:r>
            <a:r>
              <a:rPr dirty="0" sz="2000">
                <a:latin typeface="Formular-Medium"/>
                <a:cs typeface="Formular-Medium"/>
              </a:rPr>
              <a:t>о </a:t>
            </a:r>
            <a:r>
              <a:rPr dirty="0" sz="2000" spc="-15">
                <a:latin typeface="Formular-Medium"/>
                <a:cs typeface="Formular-Medium"/>
              </a:rPr>
              <a:t>назначении  </a:t>
            </a:r>
            <a:r>
              <a:rPr dirty="0" sz="2000" spc="-10">
                <a:latin typeface="Formular-Medium"/>
                <a:cs typeface="Formular-Medium"/>
              </a:rPr>
              <a:t>сопровождения </a:t>
            </a:r>
            <a:r>
              <a:rPr dirty="0" sz="2000" spc="-20">
                <a:latin typeface="Formular-Medium"/>
                <a:cs typeface="Formular-Medium"/>
              </a:rPr>
              <a:t>автобусов  </a:t>
            </a:r>
            <a:r>
              <a:rPr dirty="0" sz="2000" spc="-10">
                <a:latin typeface="Formular-Medium"/>
                <a:cs typeface="Formular-Medium"/>
              </a:rPr>
              <a:t>автомобилем</a:t>
            </a:r>
            <a:r>
              <a:rPr dirty="0" sz="2000" spc="-5">
                <a:latin typeface="Formular-Medium"/>
                <a:cs typeface="Formular-Medium"/>
              </a:rPr>
              <a:t> ГИБДД:</a:t>
            </a:r>
            <a:endParaRPr sz="2000">
              <a:latin typeface="Formular-Medium"/>
              <a:cs typeface="Formular-Medium"/>
            </a:endParaRPr>
          </a:p>
          <a:p>
            <a:pPr marL="179705" indent="-165735">
              <a:lnSpc>
                <a:spcPts val="2190"/>
              </a:lnSpc>
              <a:buChar char="-"/>
              <a:tabLst>
                <a:tab pos="180340" algn="l"/>
              </a:tabLst>
            </a:pPr>
            <a:r>
              <a:rPr dirty="0" sz="2000" spc="-15">
                <a:latin typeface="Formular"/>
                <a:cs typeface="Formular"/>
              </a:rPr>
              <a:t>от </a:t>
            </a:r>
            <a:r>
              <a:rPr dirty="0" sz="2000">
                <a:latin typeface="Formular"/>
                <a:cs typeface="Formular"/>
              </a:rPr>
              <a:t>3</a:t>
            </a:r>
            <a:r>
              <a:rPr dirty="0" sz="2000" spc="10">
                <a:latin typeface="Formular"/>
                <a:cs typeface="Formular"/>
              </a:rPr>
              <a:t> </a:t>
            </a:r>
            <a:r>
              <a:rPr dirty="0" sz="2000" spc="-20">
                <a:latin typeface="Formular"/>
                <a:cs typeface="Formular"/>
              </a:rPr>
              <a:t>автобусов</a:t>
            </a:r>
            <a:endParaRPr sz="2000">
              <a:latin typeface="Formular"/>
              <a:cs typeface="Formular"/>
            </a:endParaRPr>
          </a:p>
          <a:p>
            <a:pPr marL="179705" indent="-165735">
              <a:lnSpc>
                <a:spcPts val="2350"/>
              </a:lnSpc>
              <a:buChar char="-"/>
              <a:tabLst>
                <a:tab pos="180340" algn="l"/>
              </a:tabLst>
            </a:pPr>
            <a:r>
              <a:rPr dirty="0" sz="2000">
                <a:latin typeface="Formular"/>
                <a:cs typeface="Formular"/>
              </a:rPr>
              <a:t>за </a:t>
            </a:r>
            <a:r>
              <a:rPr dirty="0" sz="2000" spc="-30">
                <a:latin typeface="Formular"/>
                <a:cs typeface="Formular"/>
              </a:rPr>
              <a:t>10</a:t>
            </a:r>
            <a:r>
              <a:rPr dirty="0" sz="2000" spc="-5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дней</a:t>
            </a:r>
            <a:endParaRPr sz="2000">
              <a:latin typeface="Formular"/>
              <a:cs typeface="Formular"/>
            </a:endParaRPr>
          </a:p>
          <a:p>
            <a:pPr marL="12700">
              <a:lnSpc>
                <a:spcPts val="2350"/>
              </a:lnSpc>
              <a:spcBef>
                <a:spcPts val="1870"/>
              </a:spcBef>
            </a:pPr>
            <a:r>
              <a:rPr dirty="0" sz="2000" spc="-5">
                <a:latin typeface="Formular-Medium"/>
                <a:cs typeface="Formular-Medium"/>
              </a:rPr>
              <a:t>Либо </a:t>
            </a:r>
            <a:r>
              <a:rPr dirty="0" sz="2000" spc="-20">
                <a:latin typeface="Formular-Medium"/>
                <a:cs typeface="Formular-Medium"/>
              </a:rPr>
              <a:t>Копия </a:t>
            </a:r>
            <a:r>
              <a:rPr dirty="0" sz="2000" spc="-25">
                <a:latin typeface="Formular-Medium"/>
                <a:cs typeface="Formular-Medium"/>
              </a:rPr>
              <a:t>УВЕДОМЛЕНИЯ</a:t>
            </a:r>
            <a:endParaRPr sz="2000">
              <a:latin typeface="Formular-Medium"/>
              <a:cs typeface="Formular-Medium"/>
            </a:endParaRPr>
          </a:p>
          <a:p>
            <a:pPr marL="177165" indent="-165100">
              <a:lnSpc>
                <a:spcPts val="2300"/>
              </a:lnSpc>
              <a:buChar char="-"/>
              <a:tabLst>
                <a:tab pos="177800" algn="l"/>
              </a:tabLst>
            </a:pPr>
            <a:r>
              <a:rPr dirty="0" sz="2000" spc="-55">
                <a:latin typeface="Formular"/>
                <a:cs typeface="Formular"/>
              </a:rPr>
              <a:t>1-2</a:t>
            </a:r>
            <a:r>
              <a:rPr dirty="0" sz="2000" spc="-5">
                <a:latin typeface="Formular"/>
                <a:cs typeface="Formular"/>
              </a:rPr>
              <a:t> </a:t>
            </a:r>
            <a:r>
              <a:rPr dirty="0" sz="2000" spc="-20">
                <a:latin typeface="Formular"/>
                <a:cs typeface="Formular"/>
              </a:rPr>
              <a:t>автобуса</a:t>
            </a:r>
            <a:endParaRPr sz="2000">
              <a:latin typeface="Formular"/>
              <a:cs typeface="Formular"/>
            </a:endParaRPr>
          </a:p>
          <a:p>
            <a:pPr marL="12700" marR="455930">
              <a:lnSpc>
                <a:spcPts val="2300"/>
              </a:lnSpc>
              <a:spcBef>
                <a:spcPts val="110"/>
              </a:spcBef>
              <a:buChar char="-"/>
              <a:tabLst>
                <a:tab pos="177800" algn="l"/>
              </a:tabLst>
            </a:pPr>
            <a:r>
              <a:rPr dirty="0" sz="2000" spc="-5">
                <a:latin typeface="Formular"/>
                <a:cs typeface="Formular"/>
              </a:rPr>
              <a:t>подача </a:t>
            </a:r>
            <a:r>
              <a:rPr dirty="0" sz="2000">
                <a:latin typeface="Formular"/>
                <a:cs typeface="Formular"/>
              </a:rPr>
              <a:t>за 48 </a:t>
            </a:r>
            <a:r>
              <a:rPr dirty="0" sz="2000" spc="-5">
                <a:latin typeface="Formular"/>
                <a:cs typeface="Formular"/>
              </a:rPr>
              <a:t>часов </a:t>
            </a:r>
            <a:r>
              <a:rPr dirty="0" sz="2000">
                <a:latin typeface="Formular"/>
                <a:cs typeface="Formular"/>
              </a:rPr>
              <a:t>–  </a:t>
            </a:r>
            <a:r>
              <a:rPr dirty="0" sz="2000" spc="-10">
                <a:latin typeface="Formular"/>
                <a:cs typeface="Formular"/>
              </a:rPr>
              <a:t>междугородном</a:t>
            </a:r>
            <a:r>
              <a:rPr dirty="0" sz="2000" spc="-45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сообщении</a:t>
            </a:r>
            <a:endParaRPr sz="2000">
              <a:latin typeface="Formular"/>
              <a:cs typeface="Formular"/>
            </a:endParaRPr>
          </a:p>
          <a:p>
            <a:pPr marL="12700" marR="687705">
              <a:lnSpc>
                <a:spcPts val="2300"/>
              </a:lnSpc>
              <a:buChar char="-"/>
              <a:tabLst>
                <a:tab pos="177800" algn="l"/>
              </a:tabLst>
            </a:pPr>
            <a:r>
              <a:rPr dirty="0" sz="2000">
                <a:latin typeface="Formular"/>
                <a:cs typeface="Formular"/>
              </a:rPr>
              <a:t>за </a:t>
            </a:r>
            <a:r>
              <a:rPr dirty="0" sz="2000" spc="-30">
                <a:latin typeface="Formular"/>
                <a:cs typeface="Formular"/>
              </a:rPr>
              <a:t>24 </a:t>
            </a:r>
            <a:r>
              <a:rPr dirty="0" sz="2000">
                <a:latin typeface="Formular"/>
                <a:cs typeface="Formular"/>
              </a:rPr>
              <a:t>часа в </a:t>
            </a:r>
            <a:r>
              <a:rPr dirty="0" sz="2000" spc="-15">
                <a:latin typeface="Formular"/>
                <a:cs typeface="Formular"/>
              </a:rPr>
              <a:t>городском </a:t>
            </a:r>
            <a:r>
              <a:rPr dirty="0" sz="2000">
                <a:latin typeface="Formular"/>
                <a:cs typeface="Formular"/>
              </a:rPr>
              <a:t>и  </a:t>
            </a:r>
            <a:r>
              <a:rPr dirty="0" sz="2000" spc="-10">
                <a:latin typeface="Formular"/>
                <a:cs typeface="Formular"/>
              </a:rPr>
              <a:t>пригородном</a:t>
            </a:r>
            <a:r>
              <a:rPr dirty="0" sz="2000" spc="-70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сообщениях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0359" y="3029516"/>
            <a:ext cx="3491229" cy="2326640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12700" marR="5080">
              <a:lnSpc>
                <a:spcPct val="103200"/>
              </a:lnSpc>
              <a:spcBef>
                <a:spcPts val="20"/>
              </a:spcBef>
            </a:pPr>
            <a:r>
              <a:rPr dirty="0" sz="2100" spc="-15">
                <a:latin typeface="Formular-Medium"/>
                <a:cs typeface="Formular-Medium"/>
              </a:rPr>
              <a:t>Список всех </a:t>
            </a:r>
            <a:r>
              <a:rPr dirty="0" sz="2100" spc="-10">
                <a:latin typeface="Formular-Medium"/>
                <a:cs typeface="Formular-Medium"/>
              </a:rPr>
              <a:t>пассажиров,  включающий:</a:t>
            </a:r>
            <a:endParaRPr sz="2100">
              <a:latin typeface="Formular-Medium"/>
              <a:cs typeface="Formular-Medium"/>
            </a:endParaRPr>
          </a:p>
          <a:p>
            <a:pPr marL="185420" indent="-173355">
              <a:lnSpc>
                <a:spcPct val="100000"/>
              </a:lnSpc>
              <a:spcBef>
                <a:spcPts val="80"/>
              </a:spcBef>
              <a:buChar char="-"/>
              <a:tabLst>
                <a:tab pos="186055" algn="l"/>
              </a:tabLst>
            </a:pPr>
            <a:r>
              <a:rPr dirty="0" sz="2100" spc="-5">
                <a:latin typeface="Formular"/>
                <a:cs typeface="Formular"/>
              </a:rPr>
              <a:t>ДЕТИ </a:t>
            </a:r>
            <a:r>
              <a:rPr dirty="0" sz="2100" spc="-45">
                <a:latin typeface="Formular"/>
                <a:cs typeface="Formular"/>
              </a:rPr>
              <a:t>(ФИО </a:t>
            </a:r>
            <a:r>
              <a:rPr dirty="0" sz="2100">
                <a:latin typeface="Formular"/>
                <a:cs typeface="Formular"/>
              </a:rPr>
              <a:t>+</a:t>
            </a:r>
            <a:r>
              <a:rPr dirty="0" sz="2100" spc="30">
                <a:latin typeface="Formular"/>
                <a:cs typeface="Formular"/>
              </a:rPr>
              <a:t> </a:t>
            </a:r>
            <a:r>
              <a:rPr dirty="0" sz="2100" spc="-5">
                <a:latin typeface="Formular"/>
                <a:cs typeface="Formular"/>
              </a:rPr>
              <a:t>дата</a:t>
            </a:r>
            <a:endParaRPr sz="2100">
              <a:latin typeface="Formular"/>
              <a:cs typeface="Formular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2100" spc="-10">
                <a:latin typeface="Formular"/>
                <a:cs typeface="Formular"/>
              </a:rPr>
              <a:t>рождения или</a:t>
            </a:r>
            <a:r>
              <a:rPr dirty="0" sz="2100" spc="-5">
                <a:latin typeface="Formular"/>
                <a:cs typeface="Formular"/>
              </a:rPr>
              <a:t> возраст</a:t>
            </a:r>
            <a:endParaRPr sz="2100">
              <a:latin typeface="Formular"/>
              <a:cs typeface="Formular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dirty="0" sz="2100">
                <a:latin typeface="Formular"/>
                <a:cs typeface="Formular"/>
              </a:rPr>
              <a:t>+ </a:t>
            </a:r>
            <a:r>
              <a:rPr dirty="0" sz="2100" spc="-10">
                <a:latin typeface="Formular"/>
                <a:cs typeface="Formular"/>
              </a:rPr>
              <a:t>тел</a:t>
            </a:r>
            <a:r>
              <a:rPr dirty="0" sz="2100" spc="-5">
                <a:latin typeface="Formular"/>
                <a:cs typeface="Formular"/>
              </a:rPr>
              <a:t> </a:t>
            </a:r>
            <a:r>
              <a:rPr dirty="0" sz="2100" spc="-20">
                <a:latin typeface="Formular"/>
                <a:cs typeface="Formular"/>
              </a:rPr>
              <a:t>родителей)</a:t>
            </a:r>
            <a:endParaRPr sz="2100">
              <a:latin typeface="Formular"/>
              <a:cs typeface="Formular"/>
            </a:endParaRPr>
          </a:p>
          <a:p>
            <a:pPr marL="185420" indent="-173355">
              <a:lnSpc>
                <a:spcPct val="100000"/>
              </a:lnSpc>
              <a:spcBef>
                <a:spcPts val="80"/>
              </a:spcBef>
              <a:buChar char="-"/>
              <a:tabLst>
                <a:tab pos="186055" algn="l"/>
              </a:tabLst>
            </a:pPr>
            <a:r>
              <a:rPr dirty="0" sz="2100" spc="-15">
                <a:latin typeface="Formular"/>
                <a:cs typeface="Formular"/>
              </a:rPr>
              <a:t>СОПРОВОЖДАЮЩИХ</a:t>
            </a:r>
            <a:endParaRPr sz="2100">
              <a:latin typeface="Formular"/>
              <a:cs typeface="Formular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dirty="0" sz="2100" spc="-45">
                <a:latin typeface="Formular"/>
                <a:cs typeface="Formular"/>
              </a:rPr>
              <a:t>(ФИО </a:t>
            </a:r>
            <a:r>
              <a:rPr dirty="0" sz="2100">
                <a:latin typeface="Formular"/>
                <a:cs typeface="Formular"/>
              </a:rPr>
              <a:t>+</a:t>
            </a:r>
            <a:r>
              <a:rPr dirty="0" sz="2100" spc="35">
                <a:latin typeface="Formular"/>
                <a:cs typeface="Formular"/>
              </a:rPr>
              <a:t> </a:t>
            </a:r>
            <a:r>
              <a:rPr dirty="0" sz="2100" spc="-25">
                <a:latin typeface="Formular"/>
                <a:cs typeface="Formular"/>
              </a:rPr>
              <a:t>тел)</a:t>
            </a:r>
            <a:endParaRPr sz="2100">
              <a:latin typeface="Formular"/>
              <a:cs typeface="Formular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9103" y="3038825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7"/>
                </a:lnTo>
                <a:lnTo>
                  <a:pt x="30223" y="249170"/>
                </a:lnTo>
                <a:lnTo>
                  <a:pt x="64133" y="283082"/>
                </a:lnTo>
                <a:lnTo>
                  <a:pt x="107136" y="305322"/>
                </a:lnTo>
                <a:lnTo>
                  <a:pt x="156654" y="313308"/>
                </a:lnTo>
                <a:lnTo>
                  <a:pt x="206172" y="305322"/>
                </a:lnTo>
                <a:lnTo>
                  <a:pt x="249175" y="283082"/>
                </a:lnTo>
                <a:lnTo>
                  <a:pt x="283085" y="249170"/>
                </a:lnTo>
                <a:lnTo>
                  <a:pt x="305323" y="206167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649268" y="3095471"/>
            <a:ext cx="933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1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39103" y="3706294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7"/>
                </a:lnTo>
                <a:lnTo>
                  <a:pt x="30223" y="249170"/>
                </a:lnTo>
                <a:lnTo>
                  <a:pt x="64133" y="283082"/>
                </a:lnTo>
                <a:lnTo>
                  <a:pt x="107136" y="305322"/>
                </a:lnTo>
                <a:lnTo>
                  <a:pt x="156654" y="313308"/>
                </a:lnTo>
                <a:lnTo>
                  <a:pt x="206172" y="305322"/>
                </a:lnTo>
                <a:lnTo>
                  <a:pt x="249175" y="283082"/>
                </a:lnTo>
                <a:lnTo>
                  <a:pt x="283085" y="249170"/>
                </a:lnTo>
                <a:lnTo>
                  <a:pt x="305323" y="206167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644505" y="3762941"/>
            <a:ext cx="1028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2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985704" y="3038825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89" h="313689">
                <a:moveTo>
                  <a:pt x="156654" y="0"/>
                </a:moveTo>
                <a:lnTo>
                  <a:pt x="107141" y="7986"/>
                </a:lnTo>
                <a:lnTo>
                  <a:pt x="64138" y="30226"/>
                </a:lnTo>
                <a:lnTo>
                  <a:pt x="30226" y="64138"/>
                </a:lnTo>
                <a:lnTo>
                  <a:pt x="7986" y="107141"/>
                </a:lnTo>
                <a:lnTo>
                  <a:pt x="0" y="156654"/>
                </a:lnTo>
                <a:lnTo>
                  <a:pt x="7986" y="206167"/>
                </a:lnTo>
                <a:lnTo>
                  <a:pt x="30226" y="249170"/>
                </a:lnTo>
                <a:lnTo>
                  <a:pt x="64138" y="283082"/>
                </a:lnTo>
                <a:lnTo>
                  <a:pt x="107141" y="305322"/>
                </a:lnTo>
                <a:lnTo>
                  <a:pt x="156654" y="313308"/>
                </a:lnTo>
                <a:lnTo>
                  <a:pt x="206173" y="305322"/>
                </a:lnTo>
                <a:lnTo>
                  <a:pt x="249180" y="283082"/>
                </a:lnTo>
                <a:lnTo>
                  <a:pt x="283094" y="249170"/>
                </a:lnTo>
                <a:lnTo>
                  <a:pt x="305334" y="206167"/>
                </a:lnTo>
                <a:lnTo>
                  <a:pt x="313321" y="156654"/>
                </a:lnTo>
                <a:lnTo>
                  <a:pt x="305334" y="107141"/>
                </a:lnTo>
                <a:lnTo>
                  <a:pt x="283094" y="64138"/>
                </a:lnTo>
                <a:lnTo>
                  <a:pt x="249180" y="30226"/>
                </a:lnTo>
                <a:lnTo>
                  <a:pt x="206173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6091306" y="3095471"/>
            <a:ext cx="1022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3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961059" y="0"/>
            <a:ext cx="7731125" cy="1160145"/>
          </a:xfrm>
          <a:custGeom>
            <a:avLst/>
            <a:gdLst/>
            <a:ahLst/>
            <a:cxnLst/>
            <a:rect l="l" t="t" r="r" b="b"/>
            <a:pathLst>
              <a:path w="7731125" h="1160145">
                <a:moveTo>
                  <a:pt x="7730934" y="0"/>
                </a:moveTo>
                <a:lnTo>
                  <a:pt x="489902" y="0"/>
                </a:lnTo>
                <a:lnTo>
                  <a:pt x="0" y="1159649"/>
                </a:lnTo>
                <a:lnTo>
                  <a:pt x="7730934" y="1159649"/>
                </a:lnTo>
                <a:lnTo>
                  <a:pt x="773093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" y="3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58"/>
                </a:lnTo>
                <a:lnTo>
                  <a:pt x="3120161" y="1344358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0" y="395229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710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07608" y="541851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207"/>
                </a:moveTo>
                <a:lnTo>
                  <a:pt x="77647" y="59207"/>
                </a:lnTo>
                <a:lnTo>
                  <a:pt x="77647" y="286880"/>
                </a:lnTo>
                <a:lnTo>
                  <a:pt x="79590" y="288823"/>
                </a:lnTo>
                <a:lnTo>
                  <a:pt x="134899" y="288823"/>
                </a:lnTo>
                <a:lnTo>
                  <a:pt x="136855" y="286880"/>
                </a:lnTo>
                <a:lnTo>
                  <a:pt x="136855" y="59207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55"/>
                </a:lnTo>
                <a:lnTo>
                  <a:pt x="0" y="57264"/>
                </a:lnTo>
                <a:lnTo>
                  <a:pt x="1943" y="59207"/>
                </a:lnTo>
                <a:lnTo>
                  <a:pt x="212547" y="59207"/>
                </a:lnTo>
                <a:lnTo>
                  <a:pt x="214502" y="57264"/>
                </a:lnTo>
                <a:lnTo>
                  <a:pt x="214502" y="1955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341381" y="537348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8"/>
                </a:lnTo>
                <a:lnTo>
                  <a:pt x="61140" y="28824"/>
                </a:lnTo>
                <a:lnTo>
                  <a:pt x="28824" y="61140"/>
                </a:lnTo>
                <a:lnTo>
                  <a:pt x="7618" y="102090"/>
                </a:lnTo>
                <a:lnTo>
                  <a:pt x="0" y="149199"/>
                </a:lnTo>
                <a:lnTo>
                  <a:pt x="7618" y="196308"/>
                </a:lnTo>
                <a:lnTo>
                  <a:pt x="28824" y="237258"/>
                </a:lnTo>
                <a:lnTo>
                  <a:pt x="61140" y="269574"/>
                </a:lnTo>
                <a:lnTo>
                  <a:pt x="102090" y="290780"/>
                </a:lnTo>
                <a:lnTo>
                  <a:pt x="149199" y="298399"/>
                </a:lnTo>
                <a:lnTo>
                  <a:pt x="196308" y="290780"/>
                </a:lnTo>
                <a:lnTo>
                  <a:pt x="237258" y="269574"/>
                </a:lnTo>
                <a:lnTo>
                  <a:pt x="267641" y="239191"/>
                </a:lnTo>
                <a:lnTo>
                  <a:pt x="149199" y="239191"/>
                </a:lnTo>
                <a:lnTo>
                  <a:pt x="114205" y="232108"/>
                </a:lnTo>
                <a:lnTo>
                  <a:pt x="85596" y="212802"/>
                </a:lnTo>
                <a:lnTo>
                  <a:pt x="66291" y="184193"/>
                </a:lnTo>
                <a:lnTo>
                  <a:pt x="59207" y="149199"/>
                </a:lnTo>
                <a:lnTo>
                  <a:pt x="66291" y="114205"/>
                </a:lnTo>
                <a:lnTo>
                  <a:pt x="85596" y="85596"/>
                </a:lnTo>
                <a:lnTo>
                  <a:pt x="114205" y="66291"/>
                </a:lnTo>
                <a:lnTo>
                  <a:pt x="149199" y="59207"/>
                </a:lnTo>
                <a:lnTo>
                  <a:pt x="267641" y="59207"/>
                </a:lnTo>
                <a:lnTo>
                  <a:pt x="237258" y="28824"/>
                </a:lnTo>
                <a:lnTo>
                  <a:pt x="196308" y="7618"/>
                </a:lnTo>
                <a:lnTo>
                  <a:pt x="149199" y="0"/>
                </a:lnTo>
                <a:close/>
              </a:path>
              <a:path w="298450" h="298450">
                <a:moveTo>
                  <a:pt x="267641" y="59207"/>
                </a:moveTo>
                <a:lnTo>
                  <a:pt x="149199" y="59207"/>
                </a:lnTo>
                <a:lnTo>
                  <a:pt x="184193" y="66291"/>
                </a:lnTo>
                <a:lnTo>
                  <a:pt x="212802" y="85596"/>
                </a:lnTo>
                <a:lnTo>
                  <a:pt x="232108" y="114205"/>
                </a:lnTo>
                <a:lnTo>
                  <a:pt x="239191" y="149199"/>
                </a:lnTo>
                <a:lnTo>
                  <a:pt x="232108" y="184193"/>
                </a:lnTo>
                <a:lnTo>
                  <a:pt x="212802" y="212802"/>
                </a:lnTo>
                <a:lnTo>
                  <a:pt x="184193" y="232108"/>
                </a:lnTo>
                <a:lnTo>
                  <a:pt x="149199" y="239191"/>
                </a:lnTo>
                <a:lnTo>
                  <a:pt x="267641" y="239191"/>
                </a:lnTo>
                <a:lnTo>
                  <a:pt x="269574" y="237258"/>
                </a:lnTo>
                <a:lnTo>
                  <a:pt x="290780" y="196308"/>
                </a:lnTo>
                <a:lnTo>
                  <a:pt x="298399" y="149199"/>
                </a:lnTo>
                <a:lnTo>
                  <a:pt x="290780" y="102090"/>
                </a:lnTo>
                <a:lnTo>
                  <a:pt x="269574" y="61140"/>
                </a:lnTo>
                <a:lnTo>
                  <a:pt x="267641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594159" y="541849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55"/>
                </a:lnTo>
                <a:lnTo>
                  <a:pt x="0" y="286880"/>
                </a:lnTo>
                <a:lnTo>
                  <a:pt x="1943" y="288823"/>
                </a:lnTo>
                <a:lnTo>
                  <a:pt x="57251" y="288823"/>
                </a:lnTo>
                <a:lnTo>
                  <a:pt x="59207" y="286880"/>
                </a:lnTo>
                <a:lnTo>
                  <a:pt x="59207" y="175704"/>
                </a:lnTo>
                <a:lnTo>
                  <a:pt x="154589" y="175704"/>
                </a:lnTo>
                <a:lnTo>
                  <a:pt x="131673" y="144703"/>
                </a:lnTo>
                <a:lnTo>
                  <a:pt x="152512" y="116509"/>
                </a:lnTo>
                <a:lnTo>
                  <a:pt x="59207" y="116509"/>
                </a:lnTo>
                <a:lnTo>
                  <a:pt x="59207" y="1955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704"/>
                </a:moveTo>
                <a:lnTo>
                  <a:pt x="80975" y="175704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17" y="288823"/>
                </a:lnTo>
                <a:lnTo>
                  <a:pt x="233159" y="288823"/>
                </a:lnTo>
                <a:lnTo>
                  <a:pt x="235204" y="284759"/>
                </a:lnTo>
                <a:lnTo>
                  <a:pt x="154589" y="175704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20"/>
                </a:lnTo>
                <a:lnTo>
                  <a:pt x="78892" y="116509"/>
                </a:lnTo>
                <a:lnTo>
                  <a:pt x="152512" y="116509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014532" y="536517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31"/>
                </a:lnTo>
                <a:lnTo>
                  <a:pt x="299893" y="252831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93" y="252831"/>
                </a:moveTo>
                <a:lnTo>
                  <a:pt x="232562" y="252831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93" y="252831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334275" y="541848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53"/>
                </a:lnTo>
                <a:lnTo>
                  <a:pt x="32524" y="27273"/>
                </a:lnTo>
                <a:lnTo>
                  <a:pt x="12326" y="56474"/>
                </a:lnTo>
                <a:lnTo>
                  <a:pt x="4914" y="92074"/>
                </a:lnTo>
                <a:lnTo>
                  <a:pt x="8947" y="118589"/>
                </a:lnTo>
                <a:lnTo>
                  <a:pt x="20250" y="142114"/>
                </a:lnTo>
                <a:lnTo>
                  <a:pt x="37629" y="161489"/>
                </a:lnTo>
                <a:lnTo>
                  <a:pt x="59893" y="175552"/>
                </a:lnTo>
                <a:lnTo>
                  <a:pt x="0" y="285292"/>
                </a:lnTo>
                <a:lnTo>
                  <a:pt x="2108" y="288823"/>
                </a:lnTo>
                <a:lnTo>
                  <a:pt x="64033" y="288823"/>
                </a:lnTo>
                <a:lnTo>
                  <a:pt x="66230" y="287527"/>
                </a:lnTo>
                <a:lnTo>
                  <a:pt x="122643" y="184149"/>
                </a:lnTo>
                <a:lnTo>
                  <a:pt x="224358" y="184149"/>
                </a:lnTo>
                <a:lnTo>
                  <a:pt x="224358" y="124942"/>
                </a:lnTo>
                <a:lnTo>
                  <a:pt x="99491" y="124942"/>
                </a:lnTo>
                <a:lnTo>
                  <a:pt x="85735" y="122278"/>
                </a:lnTo>
                <a:lnTo>
                  <a:pt x="74491" y="115204"/>
                </a:lnTo>
                <a:lnTo>
                  <a:pt x="66905" y="104782"/>
                </a:lnTo>
                <a:lnTo>
                  <a:pt x="64122" y="92074"/>
                </a:lnTo>
                <a:lnTo>
                  <a:pt x="66905" y="79372"/>
                </a:lnTo>
                <a:lnTo>
                  <a:pt x="74491" y="68949"/>
                </a:lnTo>
                <a:lnTo>
                  <a:pt x="85735" y="61873"/>
                </a:lnTo>
                <a:lnTo>
                  <a:pt x="99491" y="59207"/>
                </a:lnTo>
                <a:lnTo>
                  <a:pt x="224358" y="59207"/>
                </a:lnTo>
                <a:lnTo>
                  <a:pt x="224358" y="1955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49"/>
                </a:moveTo>
                <a:lnTo>
                  <a:pt x="165150" y="184149"/>
                </a:lnTo>
                <a:lnTo>
                  <a:pt x="165150" y="286880"/>
                </a:lnTo>
                <a:lnTo>
                  <a:pt x="167093" y="288823"/>
                </a:lnTo>
                <a:lnTo>
                  <a:pt x="222402" y="288823"/>
                </a:lnTo>
                <a:lnTo>
                  <a:pt x="224358" y="286880"/>
                </a:lnTo>
                <a:lnTo>
                  <a:pt x="224358" y="184149"/>
                </a:lnTo>
                <a:close/>
              </a:path>
              <a:path w="224789" h="288925">
                <a:moveTo>
                  <a:pt x="224358" y="59207"/>
                </a:moveTo>
                <a:lnTo>
                  <a:pt x="165150" y="59207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35434" y="536695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53"/>
                </a:lnTo>
                <a:lnTo>
                  <a:pt x="293446" y="252653"/>
                </a:lnTo>
                <a:lnTo>
                  <a:pt x="293446" y="240626"/>
                </a:lnTo>
                <a:lnTo>
                  <a:pt x="267774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7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53"/>
                </a:moveTo>
                <a:lnTo>
                  <a:pt x="232562" y="252653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53"/>
                </a:lnTo>
                <a:close/>
              </a:path>
              <a:path w="294005" h="294005">
                <a:moveTo>
                  <a:pt x="227947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74" y="193459"/>
                </a:lnTo>
                <a:lnTo>
                  <a:pt x="227947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864167" y="541848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55"/>
                </a:lnTo>
                <a:lnTo>
                  <a:pt x="0" y="286880"/>
                </a:lnTo>
                <a:lnTo>
                  <a:pt x="1943" y="288823"/>
                </a:lnTo>
                <a:lnTo>
                  <a:pt x="134632" y="288823"/>
                </a:lnTo>
                <a:lnTo>
                  <a:pt x="169256" y="281774"/>
                </a:lnTo>
                <a:lnTo>
                  <a:pt x="197558" y="263023"/>
                </a:lnTo>
                <a:lnTo>
                  <a:pt x="216653" y="235395"/>
                </a:lnTo>
                <a:lnTo>
                  <a:pt x="217855" y="229616"/>
                </a:lnTo>
                <a:lnTo>
                  <a:pt x="59207" y="229616"/>
                </a:lnTo>
                <a:lnTo>
                  <a:pt x="59207" y="173799"/>
                </a:lnTo>
                <a:lnTo>
                  <a:pt x="218348" y="173799"/>
                </a:lnTo>
                <a:lnTo>
                  <a:pt x="215249" y="165031"/>
                </a:lnTo>
                <a:lnTo>
                  <a:pt x="205464" y="149323"/>
                </a:lnTo>
                <a:lnTo>
                  <a:pt x="192608" y="135978"/>
                </a:lnTo>
                <a:lnTo>
                  <a:pt x="199167" y="125003"/>
                </a:lnTo>
                <a:lnTo>
                  <a:pt x="203252" y="115049"/>
                </a:lnTo>
                <a:lnTo>
                  <a:pt x="59207" y="115049"/>
                </a:lnTo>
                <a:lnTo>
                  <a:pt x="59207" y="59207"/>
                </a:lnTo>
                <a:lnTo>
                  <a:pt x="202345" y="59207"/>
                </a:lnTo>
                <a:lnTo>
                  <a:pt x="201146" y="53445"/>
                </a:lnTo>
                <a:lnTo>
                  <a:pt x="182051" y="25812"/>
                </a:lnTo>
                <a:lnTo>
                  <a:pt x="153749" y="7056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99"/>
                </a:moveTo>
                <a:lnTo>
                  <a:pt x="134226" y="173799"/>
                </a:lnTo>
                <a:lnTo>
                  <a:pt x="145978" y="176060"/>
                </a:lnTo>
                <a:lnTo>
                  <a:pt x="155587" y="182070"/>
                </a:lnTo>
                <a:lnTo>
                  <a:pt x="162072" y="190923"/>
                </a:lnTo>
                <a:lnTo>
                  <a:pt x="164452" y="201714"/>
                </a:lnTo>
                <a:lnTo>
                  <a:pt x="162007" y="212497"/>
                </a:lnTo>
                <a:lnTo>
                  <a:pt x="155378" y="221346"/>
                </a:lnTo>
                <a:lnTo>
                  <a:pt x="145624" y="227354"/>
                </a:lnTo>
                <a:lnTo>
                  <a:pt x="133807" y="229616"/>
                </a:lnTo>
                <a:lnTo>
                  <a:pt x="217855" y="229616"/>
                </a:lnTo>
                <a:lnTo>
                  <a:pt x="223659" y="201714"/>
                </a:lnTo>
                <a:lnTo>
                  <a:pt x="221476" y="182647"/>
                </a:lnTo>
                <a:lnTo>
                  <a:pt x="218348" y="173799"/>
                </a:lnTo>
                <a:close/>
              </a:path>
              <a:path w="224155" h="288925">
                <a:moveTo>
                  <a:pt x="202345" y="59207"/>
                </a:moveTo>
                <a:lnTo>
                  <a:pt x="118719" y="59207"/>
                </a:lnTo>
                <a:lnTo>
                  <a:pt x="130471" y="61468"/>
                </a:lnTo>
                <a:lnTo>
                  <a:pt x="140080" y="67479"/>
                </a:lnTo>
                <a:lnTo>
                  <a:pt x="146565" y="76336"/>
                </a:lnTo>
                <a:lnTo>
                  <a:pt x="148945" y="87134"/>
                </a:lnTo>
                <a:lnTo>
                  <a:pt x="146565" y="97923"/>
                </a:lnTo>
                <a:lnTo>
                  <a:pt x="140080" y="106773"/>
                </a:lnTo>
                <a:lnTo>
                  <a:pt x="130471" y="112782"/>
                </a:lnTo>
                <a:lnTo>
                  <a:pt x="118719" y="115049"/>
                </a:lnTo>
                <a:lnTo>
                  <a:pt x="203252" y="115049"/>
                </a:lnTo>
                <a:lnTo>
                  <a:pt x="204052" y="113099"/>
                </a:lnTo>
                <a:lnTo>
                  <a:pt x="207101" y="100424"/>
                </a:lnTo>
                <a:lnTo>
                  <a:pt x="208152" y="87134"/>
                </a:lnTo>
                <a:lnTo>
                  <a:pt x="202345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645504" y="536229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85" y="151282"/>
                </a:moveTo>
                <a:lnTo>
                  <a:pt x="96164" y="151282"/>
                </a:lnTo>
                <a:lnTo>
                  <a:pt x="180403" y="297383"/>
                </a:lnTo>
                <a:lnTo>
                  <a:pt x="182092" y="300227"/>
                </a:lnTo>
                <a:lnTo>
                  <a:pt x="186194" y="300227"/>
                </a:lnTo>
                <a:lnTo>
                  <a:pt x="187883" y="297383"/>
                </a:lnTo>
                <a:lnTo>
                  <a:pt x="253669" y="183299"/>
                </a:lnTo>
                <a:lnTo>
                  <a:pt x="184150" y="183299"/>
                </a:lnTo>
                <a:lnTo>
                  <a:pt x="165385" y="151282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19"/>
                </a:lnTo>
                <a:lnTo>
                  <a:pt x="70993" y="4991"/>
                </a:lnTo>
                <a:lnTo>
                  <a:pt x="0" y="291782"/>
                </a:lnTo>
                <a:lnTo>
                  <a:pt x="2070" y="294449"/>
                </a:lnTo>
                <a:lnTo>
                  <a:pt x="58953" y="294449"/>
                </a:lnTo>
                <a:lnTo>
                  <a:pt x="60693" y="293077"/>
                </a:lnTo>
                <a:lnTo>
                  <a:pt x="96164" y="151282"/>
                </a:lnTo>
                <a:lnTo>
                  <a:pt x="165385" y="151282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696" y="150812"/>
                </a:moveTo>
                <a:lnTo>
                  <a:pt x="272402" y="150812"/>
                </a:lnTo>
                <a:lnTo>
                  <a:pt x="308317" y="294449"/>
                </a:lnTo>
                <a:lnTo>
                  <a:pt x="325640" y="294449"/>
                </a:lnTo>
                <a:lnTo>
                  <a:pt x="327101" y="293573"/>
                </a:lnTo>
                <a:lnTo>
                  <a:pt x="355917" y="240753"/>
                </a:lnTo>
                <a:lnTo>
                  <a:pt x="333696" y="150812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9" y="183299"/>
                </a:lnTo>
                <a:lnTo>
                  <a:pt x="272402" y="150812"/>
                </a:lnTo>
                <a:lnTo>
                  <a:pt x="333696" y="150812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4051653" y="257604"/>
            <a:ext cx="342201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000" spc="-45">
                <a:solidFill>
                  <a:srgbClr val="1B1C20"/>
                </a:solidFill>
                <a:latin typeface="Formular-Medium"/>
                <a:cs typeface="Formular-Medium"/>
              </a:rPr>
              <a:t>Берем </a:t>
            </a:r>
            <a:r>
              <a:rPr dirty="0" sz="2000" spc="-30">
                <a:solidFill>
                  <a:srgbClr val="1B1C20"/>
                </a:solidFill>
                <a:latin typeface="Formular-Medium"/>
                <a:cs typeface="Formular-Medium"/>
              </a:rPr>
              <a:t>на </a:t>
            </a:r>
            <a:r>
              <a:rPr dirty="0" sz="2000" spc="-45">
                <a:solidFill>
                  <a:srgbClr val="1B1C20"/>
                </a:solidFill>
                <a:latin typeface="Formular-Medium"/>
                <a:cs typeface="Formular-Medium"/>
              </a:rPr>
              <a:t>себя</a:t>
            </a:r>
            <a:r>
              <a:rPr dirty="0" sz="2000" spc="-290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2000" spc="-55">
                <a:solidFill>
                  <a:srgbClr val="1B1C20"/>
                </a:solidFill>
                <a:latin typeface="Formular-Medium"/>
                <a:cs typeface="Formular-Medium"/>
              </a:rPr>
              <a:t>оформление  </a:t>
            </a:r>
            <a:r>
              <a:rPr dirty="0" sz="2000" spc="-45">
                <a:solidFill>
                  <a:srgbClr val="1B1C20"/>
                </a:solidFill>
                <a:latin typeface="Formular-Medium"/>
                <a:cs typeface="Formular-Medium"/>
              </a:rPr>
              <a:t>ВСЕХ</a:t>
            </a:r>
            <a:r>
              <a:rPr dirty="0" sz="2000" spc="-105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2000" spc="-55">
                <a:solidFill>
                  <a:srgbClr val="1B1C20"/>
                </a:solidFill>
                <a:latin typeface="Formular-Medium"/>
                <a:cs typeface="Formular-Medium"/>
              </a:rPr>
              <a:t>документов!</a:t>
            </a:r>
            <a:endParaRPr sz="2000">
              <a:latin typeface="Formular-Medium"/>
              <a:cs typeface="Formular-Medium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602063" y="257604"/>
            <a:ext cx="134556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0">
                <a:solidFill>
                  <a:srgbClr val="1B1C20"/>
                </a:solidFill>
                <a:latin typeface="Formular-Medium"/>
                <a:cs typeface="Formular-Medium"/>
              </a:rPr>
              <a:t>т.</a:t>
            </a:r>
            <a:r>
              <a:rPr dirty="0" sz="2000" spc="-180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2000" spc="-35">
                <a:solidFill>
                  <a:srgbClr val="1B1C20"/>
                </a:solidFill>
                <a:latin typeface="Formular-Medium"/>
                <a:cs typeface="Formular-Medium"/>
              </a:rPr>
              <a:t>29-99-99</a:t>
            </a:r>
            <a:endParaRPr sz="2000">
              <a:latin typeface="Formular-Medium"/>
              <a:cs typeface="Formular-Medium"/>
            </a:endParaRPr>
          </a:p>
          <a:p>
            <a:pPr marL="12700">
              <a:lnSpc>
                <a:spcPct val="100000"/>
              </a:lnSpc>
            </a:pPr>
            <a:r>
              <a:rPr dirty="0" sz="2000" spc="-60" b="1">
                <a:solidFill>
                  <a:srgbClr val="1B1C20"/>
                </a:solidFill>
                <a:latin typeface="Formular"/>
                <a:cs typeface="Formular"/>
              </a:rPr>
              <a:t>taxima.ru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932214" y="267895"/>
            <a:ext cx="363220" cy="657860"/>
          </a:xfrm>
          <a:custGeom>
            <a:avLst/>
            <a:gdLst/>
            <a:ahLst/>
            <a:cxnLst/>
            <a:rect l="l" t="t" r="r" b="b"/>
            <a:pathLst>
              <a:path w="363220" h="657860">
                <a:moveTo>
                  <a:pt x="363131" y="0"/>
                </a:moveTo>
                <a:lnTo>
                  <a:pt x="0" y="657326"/>
                </a:lnTo>
              </a:path>
            </a:pathLst>
          </a:custGeom>
          <a:ln w="1799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7254806" y="5874410"/>
            <a:ext cx="1964605" cy="13419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22244" y="3026570"/>
            <a:ext cx="3667015" cy="41624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3775" y="1877400"/>
            <a:ext cx="338074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155">
                <a:solidFill>
                  <a:srgbClr val="1B1C20"/>
                </a:solidFill>
                <a:latin typeface="Formular-Medium"/>
                <a:cs typeface="Formular-Medium"/>
              </a:rPr>
              <a:t>Документы</a:t>
            </a:r>
            <a:endParaRPr sz="4800">
              <a:latin typeface="Formular-Medium"/>
              <a:cs typeface="Formular-Medium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3659" y="3032988"/>
            <a:ext cx="4491990" cy="91440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60"/>
              </a:spcBef>
            </a:pPr>
            <a:r>
              <a:rPr dirty="0" sz="2000" spc="-20">
                <a:latin typeface="Formular"/>
                <a:cs typeface="Formular"/>
              </a:rPr>
              <a:t>Документ, </a:t>
            </a:r>
            <a:r>
              <a:rPr dirty="0" sz="2000" spc="-15">
                <a:latin typeface="Formular"/>
                <a:cs typeface="Formular"/>
              </a:rPr>
              <a:t>содержащий </a:t>
            </a:r>
            <a:r>
              <a:rPr dirty="0" sz="2000" spc="-10">
                <a:latin typeface="Formular-Medium"/>
                <a:cs typeface="Formular-Medium"/>
              </a:rPr>
              <a:t>сведения  </a:t>
            </a:r>
            <a:r>
              <a:rPr dirty="0" sz="2000">
                <a:latin typeface="Formular-Medium"/>
                <a:cs typeface="Formular-Medium"/>
              </a:rPr>
              <a:t>о </a:t>
            </a:r>
            <a:r>
              <a:rPr dirty="0" sz="2000" spc="-10">
                <a:latin typeface="Formular-Medium"/>
                <a:cs typeface="Formular-Medium"/>
              </a:rPr>
              <a:t>водителе </a:t>
            </a:r>
            <a:r>
              <a:rPr dirty="0" sz="2000" spc="-40">
                <a:latin typeface="Formular"/>
                <a:cs typeface="Formular"/>
              </a:rPr>
              <a:t>(ФИО </a:t>
            </a:r>
            <a:r>
              <a:rPr dirty="0" sz="2000">
                <a:latin typeface="Formular"/>
                <a:cs typeface="Formular"/>
              </a:rPr>
              <a:t>+ </a:t>
            </a:r>
            <a:r>
              <a:rPr dirty="0" sz="2000" spc="-25">
                <a:latin typeface="Formular"/>
                <a:cs typeface="Formular"/>
              </a:rPr>
              <a:t>тел) </a:t>
            </a:r>
            <a:r>
              <a:rPr dirty="0" sz="2000" spc="-15">
                <a:latin typeface="Formular"/>
                <a:cs typeface="Formular"/>
              </a:rPr>
              <a:t>(если </a:t>
            </a:r>
            <a:r>
              <a:rPr dirty="0" sz="2000" spc="-20">
                <a:latin typeface="Formular"/>
                <a:cs typeface="Formular"/>
              </a:rPr>
              <a:t>этого  </a:t>
            </a:r>
            <a:r>
              <a:rPr dirty="0" sz="2000" spc="-10">
                <a:latin typeface="Formular"/>
                <a:cs typeface="Formular"/>
              </a:rPr>
              <a:t>нет </a:t>
            </a:r>
            <a:r>
              <a:rPr dirty="0" sz="2000">
                <a:latin typeface="Formular"/>
                <a:cs typeface="Formular"/>
              </a:rPr>
              <a:t>в</a:t>
            </a:r>
            <a:r>
              <a:rPr dirty="0" sz="2000" spc="5">
                <a:latin typeface="Formular"/>
                <a:cs typeface="Formular"/>
              </a:rPr>
              <a:t> </a:t>
            </a:r>
            <a:r>
              <a:rPr dirty="0" sz="2000" spc="-15">
                <a:latin typeface="Formular"/>
                <a:cs typeface="Formular"/>
              </a:rPr>
              <a:t>уведомлении)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03659" y="4201388"/>
            <a:ext cx="4663440" cy="120650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60"/>
              </a:spcBef>
            </a:pPr>
            <a:r>
              <a:rPr dirty="0" sz="2000" spc="-20">
                <a:latin typeface="Formular"/>
                <a:cs typeface="Formular"/>
              </a:rPr>
              <a:t>Документ, </a:t>
            </a:r>
            <a:r>
              <a:rPr dirty="0" sz="2000" spc="-15">
                <a:latin typeface="Formular"/>
                <a:cs typeface="Formular"/>
              </a:rPr>
              <a:t>содержащий </a:t>
            </a:r>
            <a:r>
              <a:rPr dirty="0" sz="2000" spc="-10">
                <a:latin typeface="Formular-Medium"/>
                <a:cs typeface="Formular-Medium"/>
              </a:rPr>
              <a:t>порядок  </a:t>
            </a:r>
            <a:r>
              <a:rPr dirty="0" sz="2000" spc="-5">
                <a:latin typeface="Formular-Medium"/>
                <a:cs typeface="Formular-Medium"/>
              </a:rPr>
              <a:t>посадки </a:t>
            </a:r>
            <a:r>
              <a:rPr dirty="0" sz="2000" spc="-10">
                <a:latin typeface="Formular-Medium"/>
                <a:cs typeface="Formular-Medium"/>
              </a:rPr>
              <a:t>пассажиров </a:t>
            </a:r>
            <a:r>
              <a:rPr dirty="0" sz="2000">
                <a:latin typeface="Formular"/>
                <a:cs typeface="Formular"/>
              </a:rPr>
              <a:t>за  </a:t>
            </a:r>
            <a:r>
              <a:rPr dirty="0" sz="2000" spc="-5">
                <a:latin typeface="Formular"/>
                <a:cs typeface="Formular"/>
              </a:rPr>
              <a:t>исключением </a:t>
            </a:r>
            <a:r>
              <a:rPr dirty="0" sz="2000" spc="5">
                <a:latin typeface="Formular"/>
                <a:cs typeface="Formular"/>
              </a:rPr>
              <a:t>случая </a:t>
            </a:r>
            <a:r>
              <a:rPr dirty="0" sz="2000" spc="-15">
                <a:latin typeface="Formular"/>
                <a:cs typeface="Formular"/>
              </a:rPr>
              <a:t>(если </a:t>
            </a:r>
            <a:r>
              <a:rPr dirty="0" sz="2000" spc="-20">
                <a:latin typeface="Formular"/>
                <a:cs typeface="Formular"/>
              </a:rPr>
              <a:t>этого </a:t>
            </a:r>
            <a:r>
              <a:rPr dirty="0" sz="2000" spc="-10">
                <a:latin typeface="Formular"/>
                <a:cs typeface="Formular"/>
              </a:rPr>
              <a:t>нет  </a:t>
            </a:r>
            <a:r>
              <a:rPr dirty="0" sz="2000">
                <a:latin typeface="Formular"/>
                <a:cs typeface="Formular"/>
              </a:rPr>
              <a:t>в </a:t>
            </a:r>
            <a:r>
              <a:rPr dirty="0" sz="2000" spc="-15">
                <a:latin typeface="Formular"/>
                <a:cs typeface="Formular"/>
              </a:rPr>
              <a:t>договоре</a:t>
            </a:r>
            <a:r>
              <a:rPr dirty="0" sz="2000" spc="-5">
                <a:latin typeface="Formular"/>
                <a:cs typeface="Formular"/>
              </a:rPr>
              <a:t> </a:t>
            </a:r>
            <a:r>
              <a:rPr dirty="0" sz="2000" spc="-15">
                <a:latin typeface="Formular"/>
                <a:cs typeface="Formular"/>
              </a:rPr>
              <a:t>фрахтования)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3659" y="5661888"/>
            <a:ext cx="4418330" cy="12065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350"/>
              </a:lnSpc>
              <a:spcBef>
                <a:spcPts val="100"/>
              </a:spcBef>
            </a:pPr>
            <a:r>
              <a:rPr dirty="0" sz="2000" spc="-10">
                <a:latin typeface="Formular-Medium"/>
                <a:cs typeface="Formular-Medium"/>
              </a:rPr>
              <a:t>Маршрут перевозки </a:t>
            </a:r>
            <a:r>
              <a:rPr dirty="0" sz="2000">
                <a:latin typeface="Formular-Medium"/>
                <a:cs typeface="Formular-Medium"/>
              </a:rPr>
              <a:t>с</a:t>
            </a:r>
            <a:r>
              <a:rPr dirty="0" sz="2000" spc="10">
                <a:latin typeface="Formular-Medium"/>
                <a:cs typeface="Formular-Medium"/>
              </a:rPr>
              <a:t> </a:t>
            </a:r>
            <a:r>
              <a:rPr dirty="0" sz="2000" spc="-15">
                <a:latin typeface="Formular-Medium"/>
                <a:cs typeface="Formular-Medium"/>
              </a:rPr>
              <a:t>указанием:</a:t>
            </a:r>
            <a:endParaRPr sz="2000">
              <a:latin typeface="Formular-Medium"/>
              <a:cs typeface="Formular-Medium"/>
            </a:endParaRPr>
          </a:p>
          <a:p>
            <a:pPr marL="177165" indent="-165100">
              <a:lnSpc>
                <a:spcPts val="2300"/>
              </a:lnSpc>
              <a:buChar char="-"/>
              <a:tabLst>
                <a:tab pos="177800" algn="l"/>
              </a:tabLst>
            </a:pPr>
            <a:r>
              <a:rPr dirty="0" sz="2000" spc="-5">
                <a:latin typeface="Formular"/>
                <a:cs typeface="Formular"/>
              </a:rPr>
              <a:t>пункта </a:t>
            </a:r>
            <a:r>
              <a:rPr dirty="0" sz="2000" spc="-10">
                <a:latin typeface="Formular"/>
                <a:cs typeface="Formular"/>
              </a:rPr>
              <a:t>отправления</a:t>
            </a:r>
            <a:endParaRPr sz="2000">
              <a:latin typeface="Formular"/>
              <a:cs typeface="Formular"/>
            </a:endParaRPr>
          </a:p>
          <a:p>
            <a:pPr marL="12700" marR="5080">
              <a:lnSpc>
                <a:spcPts val="2300"/>
              </a:lnSpc>
              <a:spcBef>
                <a:spcPts val="110"/>
              </a:spcBef>
              <a:buChar char="-"/>
              <a:tabLst>
                <a:tab pos="177800" algn="l"/>
              </a:tabLst>
            </a:pPr>
            <a:r>
              <a:rPr dirty="0" sz="2000" spc="-5">
                <a:latin typeface="Formular"/>
                <a:cs typeface="Formular"/>
              </a:rPr>
              <a:t>промежуточных пунктов посадки  </a:t>
            </a:r>
            <a:r>
              <a:rPr dirty="0" sz="2000" spc="-20">
                <a:latin typeface="Formular"/>
                <a:cs typeface="Formular"/>
              </a:rPr>
              <a:t>(высадки) </a:t>
            </a:r>
            <a:r>
              <a:rPr dirty="0" sz="2000">
                <a:latin typeface="Formular"/>
                <a:cs typeface="Formular"/>
              </a:rPr>
              <a:t>пункта</a:t>
            </a:r>
            <a:r>
              <a:rPr dirty="0" sz="2000" spc="10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прибытия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9097" y="3038825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41" y="7986"/>
                </a:lnTo>
                <a:lnTo>
                  <a:pt x="64138" y="30226"/>
                </a:lnTo>
                <a:lnTo>
                  <a:pt x="30226" y="64138"/>
                </a:lnTo>
                <a:lnTo>
                  <a:pt x="7986" y="107141"/>
                </a:lnTo>
                <a:lnTo>
                  <a:pt x="0" y="156654"/>
                </a:lnTo>
                <a:lnTo>
                  <a:pt x="7986" y="206167"/>
                </a:lnTo>
                <a:lnTo>
                  <a:pt x="30226" y="249170"/>
                </a:lnTo>
                <a:lnTo>
                  <a:pt x="64138" y="283082"/>
                </a:lnTo>
                <a:lnTo>
                  <a:pt x="107141" y="305322"/>
                </a:lnTo>
                <a:lnTo>
                  <a:pt x="156654" y="313308"/>
                </a:lnTo>
                <a:lnTo>
                  <a:pt x="206173" y="305322"/>
                </a:lnTo>
                <a:lnTo>
                  <a:pt x="249180" y="283082"/>
                </a:lnTo>
                <a:lnTo>
                  <a:pt x="283094" y="249170"/>
                </a:lnTo>
                <a:lnTo>
                  <a:pt x="305334" y="206167"/>
                </a:lnTo>
                <a:lnTo>
                  <a:pt x="313321" y="156654"/>
                </a:lnTo>
                <a:lnTo>
                  <a:pt x="305334" y="107141"/>
                </a:lnTo>
                <a:lnTo>
                  <a:pt x="283094" y="64138"/>
                </a:lnTo>
                <a:lnTo>
                  <a:pt x="249180" y="30226"/>
                </a:lnTo>
                <a:lnTo>
                  <a:pt x="206173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42788" y="3095471"/>
            <a:ext cx="1060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4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39097" y="4176889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41" y="7985"/>
                </a:lnTo>
                <a:lnTo>
                  <a:pt x="64138" y="30223"/>
                </a:lnTo>
                <a:lnTo>
                  <a:pt x="30226" y="64133"/>
                </a:lnTo>
                <a:lnTo>
                  <a:pt x="7986" y="107136"/>
                </a:lnTo>
                <a:lnTo>
                  <a:pt x="0" y="156654"/>
                </a:lnTo>
                <a:lnTo>
                  <a:pt x="7986" y="206168"/>
                </a:lnTo>
                <a:lnTo>
                  <a:pt x="30226" y="249174"/>
                </a:lnTo>
                <a:lnTo>
                  <a:pt x="64138" y="283090"/>
                </a:lnTo>
                <a:lnTo>
                  <a:pt x="107141" y="305333"/>
                </a:lnTo>
                <a:lnTo>
                  <a:pt x="156654" y="313321"/>
                </a:lnTo>
                <a:lnTo>
                  <a:pt x="206173" y="305333"/>
                </a:lnTo>
                <a:lnTo>
                  <a:pt x="249180" y="283090"/>
                </a:lnTo>
                <a:lnTo>
                  <a:pt x="283094" y="249174"/>
                </a:lnTo>
                <a:lnTo>
                  <a:pt x="305334" y="206168"/>
                </a:lnTo>
                <a:lnTo>
                  <a:pt x="313321" y="156654"/>
                </a:lnTo>
                <a:lnTo>
                  <a:pt x="305334" y="107136"/>
                </a:lnTo>
                <a:lnTo>
                  <a:pt x="283094" y="64133"/>
                </a:lnTo>
                <a:lnTo>
                  <a:pt x="249180" y="30223"/>
                </a:lnTo>
                <a:lnTo>
                  <a:pt x="206173" y="7985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43427" y="4233534"/>
            <a:ext cx="10477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5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9097" y="5546344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41" y="7986"/>
                </a:lnTo>
                <a:lnTo>
                  <a:pt x="64138" y="30227"/>
                </a:lnTo>
                <a:lnTo>
                  <a:pt x="30226" y="64141"/>
                </a:lnTo>
                <a:lnTo>
                  <a:pt x="7986" y="107148"/>
                </a:lnTo>
                <a:lnTo>
                  <a:pt x="0" y="156667"/>
                </a:lnTo>
                <a:lnTo>
                  <a:pt x="7986" y="206180"/>
                </a:lnTo>
                <a:lnTo>
                  <a:pt x="30226" y="249182"/>
                </a:lnTo>
                <a:lnTo>
                  <a:pt x="64138" y="283094"/>
                </a:lnTo>
                <a:lnTo>
                  <a:pt x="107141" y="305334"/>
                </a:lnTo>
                <a:lnTo>
                  <a:pt x="156654" y="313321"/>
                </a:lnTo>
                <a:lnTo>
                  <a:pt x="206173" y="305334"/>
                </a:lnTo>
                <a:lnTo>
                  <a:pt x="249180" y="283094"/>
                </a:lnTo>
                <a:lnTo>
                  <a:pt x="283094" y="249182"/>
                </a:lnTo>
                <a:lnTo>
                  <a:pt x="305334" y="206180"/>
                </a:lnTo>
                <a:lnTo>
                  <a:pt x="313321" y="156667"/>
                </a:lnTo>
                <a:lnTo>
                  <a:pt x="305334" y="107148"/>
                </a:lnTo>
                <a:lnTo>
                  <a:pt x="283094" y="64141"/>
                </a:lnTo>
                <a:lnTo>
                  <a:pt x="249180" y="30227"/>
                </a:lnTo>
                <a:lnTo>
                  <a:pt x="206173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643557" y="5603002"/>
            <a:ext cx="10477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6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961053" y="0"/>
            <a:ext cx="7731125" cy="1160145"/>
          </a:xfrm>
          <a:custGeom>
            <a:avLst/>
            <a:gdLst/>
            <a:ahLst/>
            <a:cxnLst/>
            <a:rect l="l" t="t" r="r" b="b"/>
            <a:pathLst>
              <a:path w="7731125" h="1160145">
                <a:moveTo>
                  <a:pt x="7730947" y="0"/>
                </a:moveTo>
                <a:lnTo>
                  <a:pt x="489902" y="0"/>
                </a:lnTo>
                <a:lnTo>
                  <a:pt x="0" y="1159649"/>
                </a:lnTo>
                <a:lnTo>
                  <a:pt x="7730947" y="1159649"/>
                </a:lnTo>
                <a:lnTo>
                  <a:pt x="7730947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" y="3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58"/>
                </a:lnTo>
                <a:lnTo>
                  <a:pt x="3120161" y="1344358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" y="395229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37" y="146710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07607" y="541851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207"/>
                </a:moveTo>
                <a:lnTo>
                  <a:pt x="77635" y="59207"/>
                </a:lnTo>
                <a:lnTo>
                  <a:pt x="77635" y="286880"/>
                </a:lnTo>
                <a:lnTo>
                  <a:pt x="79590" y="288823"/>
                </a:lnTo>
                <a:lnTo>
                  <a:pt x="134899" y="288823"/>
                </a:lnTo>
                <a:lnTo>
                  <a:pt x="136855" y="286880"/>
                </a:lnTo>
                <a:lnTo>
                  <a:pt x="136855" y="59207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55"/>
                </a:lnTo>
                <a:lnTo>
                  <a:pt x="0" y="57264"/>
                </a:lnTo>
                <a:lnTo>
                  <a:pt x="1943" y="59207"/>
                </a:lnTo>
                <a:lnTo>
                  <a:pt x="212547" y="59207"/>
                </a:lnTo>
                <a:lnTo>
                  <a:pt x="214502" y="57264"/>
                </a:lnTo>
                <a:lnTo>
                  <a:pt x="214502" y="1955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341381" y="537348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5" y="7618"/>
                </a:lnTo>
                <a:lnTo>
                  <a:pt x="61145" y="28824"/>
                </a:lnTo>
                <a:lnTo>
                  <a:pt x="28827" y="61140"/>
                </a:lnTo>
                <a:lnTo>
                  <a:pt x="7619" y="102090"/>
                </a:lnTo>
                <a:lnTo>
                  <a:pt x="0" y="149199"/>
                </a:lnTo>
                <a:lnTo>
                  <a:pt x="7620" y="196308"/>
                </a:lnTo>
                <a:lnTo>
                  <a:pt x="28827" y="237258"/>
                </a:lnTo>
                <a:lnTo>
                  <a:pt x="61145" y="269574"/>
                </a:lnTo>
                <a:lnTo>
                  <a:pt x="102095" y="290780"/>
                </a:lnTo>
                <a:lnTo>
                  <a:pt x="149199" y="298399"/>
                </a:lnTo>
                <a:lnTo>
                  <a:pt x="196308" y="290780"/>
                </a:lnTo>
                <a:lnTo>
                  <a:pt x="237258" y="269574"/>
                </a:lnTo>
                <a:lnTo>
                  <a:pt x="267641" y="239191"/>
                </a:lnTo>
                <a:lnTo>
                  <a:pt x="149199" y="239191"/>
                </a:lnTo>
                <a:lnTo>
                  <a:pt x="114205" y="232108"/>
                </a:lnTo>
                <a:lnTo>
                  <a:pt x="85596" y="212802"/>
                </a:lnTo>
                <a:lnTo>
                  <a:pt x="66291" y="184193"/>
                </a:lnTo>
                <a:lnTo>
                  <a:pt x="59207" y="149199"/>
                </a:lnTo>
                <a:lnTo>
                  <a:pt x="66291" y="114205"/>
                </a:lnTo>
                <a:lnTo>
                  <a:pt x="85596" y="85596"/>
                </a:lnTo>
                <a:lnTo>
                  <a:pt x="114205" y="66291"/>
                </a:lnTo>
                <a:lnTo>
                  <a:pt x="149199" y="59207"/>
                </a:lnTo>
                <a:lnTo>
                  <a:pt x="267641" y="59207"/>
                </a:lnTo>
                <a:lnTo>
                  <a:pt x="237258" y="28824"/>
                </a:lnTo>
                <a:lnTo>
                  <a:pt x="196308" y="7618"/>
                </a:lnTo>
                <a:lnTo>
                  <a:pt x="149199" y="0"/>
                </a:lnTo>
                <a:close/>
              </a:path>
              <a:path w="298450" h="298450">
                <a:moveTo>
                  <a:pt x="267641" y="59207"/>
                </a:moveTo>
                <a:lnTo>
                  <a:pt x="149199" y="59207"/>
                </a:lnTo>
                <a:lnTo>
                  <a:pt x="184193" y="66291"/>
                </a:lnTo>
                <a:lnTo>
                  <a:pt x="212802" y="85596"/>
                </a:lnTo>
                <a:lnTo>
                  <a:pt x="232108" y="114205"/>
                </a:lnTo>
                <a:lnTo>
                  <a:pt x="239191" y="149199"/>
                </a:lnTo>
                <a:lnTo>
                  <a:pt x="232108" y="184193"/>
                </a:lnTo>
                <a:lnTo>
                  <a:pt x="212802" y="212802"/>
                </a:lnTo>
                <a:lnTo>
                  <a:pt x="184193" y="232108"/>
                </a:lnTo>
                <a:lnTo>
                  <a:pt x="149199" y="239191"/>
                </a:lnTo>
                <a:lnTo>
                  <a:pt x="267641" y="239191"/>
                </a:lnTo>
                <a:lnTo>
                  <a:pt x="269574" y="237258"/>
                </a:lnTo>
                <a:lnTo>
                  <a:pt x="290780" y="196308"/>
                </a:lnTo>
                <a:lnTo>
                  <a:pt x="298399" y="149199"/>
                </a:lnTo>
                <a:lnTo>
                  <a:pt x="290780" y="102090"/>
                </a:lnTo>
                <a:lnTo>
                  <a:pt x="269574" y="61140"/>
                </a:lnTo>
                <a:lnTo>
                  <a:pt x="267641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594159" y="541849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55"/>
                </a:lnTo>
                <a:lnTo>
                  <a:pt x="0" y="286880"/>
                </a:lnTo>
                <a:lnTo>
                  <a:pt x="1943" y="288823"/>
                </a:lnTo>
                <a:lnTo>
                  <a:pt x="57251" y="288823"/>
                </a:lnTo>
                <a:lnTo>
                  <a:pt x="59207" y="286880"/>
                </a:lnTo>
                <a:lnTo>
                  <a:pt x="59207" y="175704"/>
                </a:lnTo>
                <a:lnTo>
                  <a:pt x="154589" y="175704"/>
                </a:lnTo>
                <a:lnTo>
                  <a:pt x="131673" y="144703"/>
                </a:lnTo>
                <a:lnTo>
                  <a:pt x="152512" y="116509"/>
                </a:lnTo>
                <a:lnTo>
                  <a:pt x="59207" y="116509"/>
                </a:lnTo>
                <a:lnTo>
                  <a:pt x="59207" y="1955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704"/>
                </a:moveTo>
                <a:lnTo>
                  <a:pt x="80975" y="175704"/>
                </a:lnTo>
                <a:lnTo>
                  <a:pt x="161988" y="285292"/>
                </a:lnTo>
                <a:lnTo>
                  <a:pt x="163614" y="287515"/>
                </a:lnTo>
                <a:lnTo>
                  <a:pt x="166230" y="288823"/>
                </a:lnTo>
                <a:lnTo>
                  <a:pt x="233159" y="288823"/>
                </a:lnTo>
                <a:lnTo>
                  <a:pt x="235204" y="284759"/>
                </a:lnTo>
                <a:lnTo>
                  <a:pt x="154589" y="175704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45" y="1320"/>
                </a:lnTo>
                <a:lnTo>
                  <a:pt x="162394" y="3530"/>
                </a:lnTo>
                <a:lnTo>
                  <a:pt x="78892" y="116509"/>
                </a:lnTo>
                <a:lnTo>
                  <a:pt x="152512" y="116509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014526" y="536517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31"/>
                </a:lnTo>
                <a:lnTo>
                  <a:pt x="299905" y="252831"/>
                </a:lnTo>
                <a:lnTo>
                  <a:pt x="26781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10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905" y="252831"/>
                </a:moveTo>
                <a:lnTo>
                  <a:pt x="232575" y="252831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905" y="252831"/>
                </a:lnTo>
                <a:close/>
              </a:path>
              <a:path w="300355" h="294640">
                <a:moveTo>
                  <a:pt x="228010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16" y="193636"/>
                </a:lnTo>
                <a:lnTo>
                  <a:pt x="228010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2334275" y="541848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15" y="0"/>
                </a:moveTo>
                <a:lnTo>
                  <a:pt x="99072" y="0"/>
                </a:lnTo>
                <a:lnTo>
                  <a:pt x="62457" y="7453"/>
                </a:lnTo>
                <a:lnTo>
                  <a:pt x="32524" y="27273"/>
                </a:lnTo>
                <a:lnTo>
                  <a:pt x="12326" y="56474"/>
                </a:lnTo>
                <a:lnTo>
                  <a:pt x="4914" y="92074"/>
                </a:lnTo>
                <a:lnTo>
                  <a:pt x="8947" y="118589"/>
                </a:lnTo>
                <a:lnTo>
                  <a:pt x="20250" y="142114"/>
                </a:lnTo>
                <a:lnTo>
                  <a:pt x="37629" y="161489"/>
                </a:lnTo>
                <a:lnTo>
                  <a:pt x="59893" y="175552"/>
                </a:lnTo>
                <a:lnTo>
                  <a:pt x="0" y="285292"/>
                </a:lnTo>
                <a:lnTo>
                  <a:pt x="2095" y="288823"/>
                </a:lnTo>
                <a:lnTo>
                  <a:pt x="64033" y="288823"/>
                </a:lnTo>
                <a:lnTo>
                  <a:pt x="66230" y="287527"/>
                </a:lnTo>
                <a:lnTo>
                  <a:pt x="122643" y="184149"/>
                </a:lnTo>
                <a:lnTo>
                  <a:pt x="224358" y="184149"/>
                </a:lnTo>
                <a:lnTo>
                  <a:pt x="224358" y="124942"/>
                </a:lnTo>
                <a:lnTo>
                  <a:pt x="99479" y="124942"/>
                </a:lnTo>
                <a:lnTo>
                  <a:pt x="85730" y="122278"/>
                </a:lnTo>
                <a:lnTo>
                  <a:pt x="74490" y="115204"/>
                </a:lnTo>
                <a:lnTo>
                  <a:pt x="66905" y="104782"/>
                </a:lnTo>
                <a:lnTo>
                  <a:pt x="64122" y="92074"/>
                </a:lnTo>
                <a:lnTo>
                  <a:pt x="66905" y="79372"/>
                </a:lnTo>
                <a:lnTo>
                  <a:pt x="74490" y="68949"/>
                </a:lnTo>
                <a:lnTo>
                  <a:pt x="85730" y="61873"/>
                </a:lnTo>
                <a:lnTo>
                  <a:pt x="99479" y="59207"/>
                </a:lnTo>
                <a:lnTo>
                  <a:pt x="224358" y="59207"/>
                </a:lnTo>
                <a:lnTo>
                  <a:pt x="224358" y="1955"/>
                </a:lnTo>
                <a:lnTo>
                  <a:pt x="222415" y="0"/>
                </a:lnTo>
                <a:close/>
              </a:path>
              <a:path w="224789" h="288925">
                <a:moveTo>
                  <a:pt x="224358" y="184149"/>
                </a:moveTo>
                <a:lnTo>
                  <a:pt x="165150" y="184149"/>
                </a:lnTo>
                <a:lnTo>
                  <a:pt x="165150" y="286880"/>
                </a:lnTo>
                <a:lnTo>
                  <a:pt x="167093" y="288823"/>
                </a:lnTo>
                <a:lnTo>
                  <a:pt x="222415" y="288823"/>
                </a:lnTo>
                <a:lnTo>
                  <a:pt x="224358" y="286880"/>
                </a:lnTo>
                <a:lnTo>
                  <a:pt x="224358" y="184149"/>
                </a:lnTo>
                <a:close/>
              </a:path>
              <a:path w="224789" h="288925">
                <a:moveTo>
                  <a:pt x="224358" y="59207"/>
                </a:moveTo>
                <a:lnTo>
                  <a:pt x="165150" y="59207"/>
                </a:lnTo>
                <a:lnTo>
                  <a:pt x="165150" y="124942"/>
                </a:lnTo>
                <a:lnTo>
                  <a:pt x="224358" y="124942"/>
                </a:lnTo>
                <a:lnTo>
                  <a:pt x="224358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35434" y="536695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53"/>
                </a:lnTo>
                <a:lnTo>
                  <a:pt x="293458" y="252653"/>
                </a:lnTo>
                <a:lnTo>
                  <a:pt x="293458" y="240626"/>
                </a:lnTo>
                <a:lnTo>
                  <a:pt x="267785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54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58" y="252653"/>
                </a:moveTo>
                <a:lnTo>
                  <a:pt x="232562" y="252653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58" y="293979"/>
                </a:lnTo>
                <a:lnTo>
                  <a:pt x="293458" y="252653"/>
                </a:lnTo>
                <a:close/>
              </a:path>
              <a:path w="294005" h="294005">
                <a:moveTo>
                  <a:pt x="227954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85" y="193459"/>
                </a:lnTo>
                <a:lnTo>
                  <a:pt x="227954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64166" y="541848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38" y="0"/>
                </a:moveTo>
                <a:lnTo>
                  <a:pt x="1943" y="0"/>
                </a:lnTo>
                <a:lnTo>
                  <a:pt x="0" y="1955"/>
                </a:lnTo>
                <a:lnTo>
                  <a:pt x="0" y="286880"/>
                </a:lnTo>
                <a:lnTo>
                  <a:pt x="1943" y="288823"/>
                </a:lnTo>
                <a:lnTo>
                  <a:pt x="134632" y="288823"/>
                </a:lnTo>
                <a:lnTo>
                  <a:pt x="169256" y="281774"/>
                </a:lnTo>
                <a:lnTo>
                  <a:pt x="197558" y="263023"/>
                </a:lnTo>
                <a:lnTo>
                  <a:pt x="216653" y="235395"/>
                </a:lnTo>
                <a:lnTo>
                  <a:pt x="217855" y="229616"/>
                </a:lnTo>
                <a:lnTo>
                  <a:pt x="59207" y="229616"/>
                </a:lnTo>
                <a:lnTo>
                  <a:pt x="59207" y="173799"/>
                </a:lnTo>
                <a:lnTo>
                  <a:pt x="218348" y="173799"/>
                </a:lnTo>
                <a:lnTo>
                  <a:pt x="215249" y="165031"/>
                </a:lnTo>
                <a:lnTo>
                  <a:pt x="205464" y="149323"/>
                </a:lnTo>
                <a:lnTo>
                  <a:pt x="192608" y="135978"/>
                </a:lnTo>
                <a:lnTo>
                  <a:pt x="199167" y="125003"/>
                </a:lnTo>
                <a:lnTo>
                  <a:pt x="203252" y="115049"/>
                </a:lnTo>
                <a:lnTo>
                  <a:pt x="59207" y="115049"/>
                </a:lnTo>
                <a:lnTo>
                  <a:pt x="59207" y="59207"/>
                </a:lnTo>
                <a:lnTo>
                  <a:pt x="202345" y="59207"/>
                </a:lnTo>
                <a:lnTo>
                  <a:pt x="201147" y="53445"/>
                </a:lnTo>
                <a:lnTo>
                  <a:pt x="182052" y="25812"/>
                </a:lnTo>
                <a:lnTo>
                  <a:pt x="153755" y="7056"/>
                </a:lnTo>
                <a:lnTo>
                  <a:pt x="119138" y="0"/>
                </a:lnTo>
                <a:close/>
              </a:path>
              <a:path w="224155" h="288925">
                <a:moveTo>
                  <a:pt x="218348" y="173799"/>
                </a:moveTo>
                <a:lnTo>
                  <a:pt x="134213" y="173799"/>
                </a:lnTo>
                <a:lnTo>
                  <a:pt x="145978" y="176060"/>
                </a:lnTo>
                <a:lnTo>
                  <a:pt x="155590" y="182070"/>
                </a:lnTo>
                <a:lnTo>
                  <a:pt x="162074" y="190923"/>
                </a:lnTo>
                <a:lnTo>
                  <a:pt x="164452" y="201714"/>
                </a:lnTo>
                <a:lnTo>
                  <a:pt x="162007" y="212497"/>
                </a:lnTo>
                <a:lnTo>
                  <a:pt x="155378" y="221346"/>
                </a:lnTo>
                <a:lnTo>
                  <a:pt x="145624" y="227354"/>
                </a:lnTo>
                <a:lnTo>
                  <a:pt x="133807" y="229616"/>
                </a:lnTo>
                <a:lnTo>
                  <a:pt x="217855" y="229616"/>
                </a:lnTo>
                <a:lnTo>
                  <a:pt x="223659" y="201714"/>
                </a:lnTo>
                <a:lnTo>
                  <a:pt x="221476" y="182647"/>
                </a:lnTo>
                <a:lnTo>
                  <a:pt x="218348" y="173799"/>
                </a:lnTo>
                <a:close/>
              </a:path>
              <a:path w="224155" h="288925">
                <a:moveTo>
                  <a:pt x="202345" y="59207"/>
                </a:moveTo>
                <a:lnTo>
                  <a:pt x="118719" y="59207"/>
                </a:lnTo>
                <a:lnTo>
                  <a:pt x="130477" y="61468"/>
                </a:lnTo>
                <a:lnTo>
                  <a:pt x="140085" y="67479"/>
                </a:lnTo>
                <a:lnTo>
                  <a:pt x="146567" y="76336"/>
                </a:lnTo>
                <a:lnTo>
                  <a:pt x="148945" y="87134"/>
                </a:lnTo>
                <a:lnTo>
                  <a:pt x="146567" y="97923"/>
                </a:lnTo>
                <a:lnTo>
                  <a:pt x="140084" y="106773"/>
                </a:lnTo>
                <a:lnTo>
                  <a:pt x="130471" y="112782"/>
                </a:lnTo>
                <a:lnTo>
                  <a:pt x="118706" y="115049"/>
                </a:lnTo>
                <a:lnTo>
                  <a:pt x="203252" y="115049"/>
                </a:lnTo>
                <a:lnTo>
                  <a:pt x="204052" y="113099"/>
                </a:lnTo>
                <a:lnTo>
                  <a:pt x="207101" y="100424"/>
                </a:lnTo>
                <a:lnTo>
                  <a:pt x="208152" y="87134"/>
                </a:lnTo>
                <a:lnTo>
                  <a:pt x="202345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645504" y="536229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85" y="151282"/>
                </a:moveTo>
                <a:lnTo>
                  <a:pt x="96164" y="151282"/>
                </a:lnTo>
                <a:lnTo>
                  <a:pt x="180403" y="297383"/>
                </a:lnTo>
                <a:lnTo>
                  <a:pt x="182079" y="300227"/>
                </a:lnTo>
                <a:lnTo>
                  <a:pt x="186194" y="300227"/>
                </a:lnTo>
                <a:lnTo>
                  <a:pt x="187883" y="297383"/>
                </a:lnTo>
                <a:lnTo>
                  <a:pt x="253669" y="183299"/>
                </a:lnTo>
                <a:lnTo>
                  <a:pt x="184150" y="183299"/>
                </a:lnTo>
                <a:lnTo>
                  <a:pt x="165385" y="151282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19"/>
                </a:lnTo>
                <a:lnTo>
                  <a:pt x="70993" y="4991"/>
                </a:lnTo>
                <a:lnTo>
                  <a:pt x="0" y="291782"/>
                </a:lnTo>
                <a:lnTo>
                  <a:pt x="2070" y="294449"/>
                </a:lnTo>
                <a:lnTo>
                  <a:pt x="58953" y="294449"/>
                </a:lnTo>
                <a:lnTo>
                  <a:pt x="60693" y="293077"/>
                </a:lnTo>
                <a:lnTo>
                  <a:pt x="96164" y="151282"/>
                </a:lnTo>
                <a:lnTo>
                  <a:pt x="165385" y="151282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704" y="150812"/>
                </a:moveTo>
                <a:lnTo>
                  <a:pt x="272402" y="150812"/>
                </a:lnTo>
                <a:lnTo>
                  <a:pt x="308317" y="294449"/>
                </a:lnTo>
                <a:lnTo>
                  <a:pt x="325628" y="294449"/>
                </a:lnTo>
                <a:lnTo>
                  <a:pt x="327101" y="293573"/>
                </a:lnTo>
                <a:lnTo>
                  <a:pt x="355930" y="240753"/>
                </a:lnTo>
                <a:lnTo>
                  <a:pt x="333704" y="150812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40"/>
                </a:lnTo>
                <a:lnTo>
                  <a:pt x="184150" y="183299"/>
                </a:lnTo>
                <a:lnTo>
                  <a:pt x="253669" y="183299"/>
                </a:lnTo>
                <a:lnTo>
                  <a:pt x="272402" y="150812"/>
                </a:lnTo>
                <a:lnTo>
                  <a:pt x="333704" y="150812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844550" marR="508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Берем </a:t>
            </a:r>
            <a:r>
              <a:rPr dirty="0" spc="-30"/>
              <a:t>на </a:t>
            </a:r>
            <a:r>
              <a:rPr dirty="0" spc="-45"/>
              <a:t>себя</a:t>
            </a:r>
            <a:r>
              <a:rPr dirty="0" spc="-290"/>
              <a:t> </a:t>
            </a:r>
            <a:r>
              <a:rPr dirty="0" spc="-55"/>
              <a:t>оформление  </a:t>
            </a:r>
            <a:r>
              <a:rPr dirty="0" spc="-45"/>
              <a:t>ВСЕХ</a:t>
            </a:r>
            <a:r>
              <a:rPr dirty="0" spc="-105"/>
              <a:t> </a:t>
            </a:r>
            <a:r>
              <a:rPr dirty="0" spc="-55"/>
              <a:t>документов!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602056" y="257604"/>
            <a:ext cx="134556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0">
                <a:solidFill>
                  <a:srgbClr val="1B1C20"/>
                </a:solidFill>
                <a:latin typeface="Formular-Medium"/>
                <a:cs typeface="Formular-Medium"/>
              </a:rPr>
              <a:t>т.</a:t>
            </a:r>
            <a:r>
              <a:rPr dirty="0" sz="2000" spc="-180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2000" spc="-35">
                <a:solidFill>
                  <a:srgbClr val="1B1C20"/>
                </a:solidFill>
                <a:latin typeface="Formular-Medium"/>
                <a:cs typeface="Formular-Medium"/>
              </a:rPr>
              <a:t>29-99-99</a:t>
            </a:r>
            <a:endParaRPr sz="2000">
              <a:latin typeface="Formular-Medium"/>
              <a:cs typeface="Formular-Medium"/>
            </a:endParaRPr>
          </a:p>
          <a:p>
            <a:pPr marL="12700">
              <a:lnSpc>
                <a:spcPct val="100000"/>
              </a:lnSpc>
            </a:pPr>
            <a:r>
              <a:rPr dirty="0" sz="2000" spc="-60" b="1">
                <a:solidFill>
                  <a:srgbClr val="1B1C20"/>
                </a:solidFill>
                <a:latin typeface="Formular"/>
                <a:cs typeface="Formular"/>
              </a:rPr>
              <a:t>taxima.ru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932206" y="267895"/>
            <a:ext cx="363220" cy="657860"/>
          </a:xfrm>
          <a:custGeom>
            <a:avLst/>
            <a:gdLst/>
            <a:ahLst/>
            <a:cxnLst/>
            <a:rect l="l" t="t" r="r" b="b"/>
            <a:pathLst>
              <a:path w="363220" h="657860">
                <a:moveTo>
                  <a:pt x="363143" y="0"/>
                </a:moveTo>
                <a:lnTo>
                  <a:pt x="0" y="657326"/>
                </a:lnTo>
              </a:path>
            </a:pathLst>
          </a:custGeom>
          <a:ln w="1799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3788" y="1877400"/>
            <a:ext cx="240284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165">
                <a:solidFill>
                  <a:srgbClr val="1B1C20"/>
                </a:solidFill>
                <a:latin typeface="Formular-Medium"/>
                <a:cs typeface="Formular-Medium"/>
              </a:rPr>
              <a:t>А</a:t>
            </a:r>
            <a:r>
              <a:rPr dirty="0" sz="4800" spc="-195">
                <a:solidFill>
                  <a:srgbClr val="1B1C20"/>
                </a:solidFill>
                <a:latin typeface="Formular-Medium"/>
                <a:cs typeface="Formular-Medium"/>
              </a:rPr>
              <a:t>в</a:t>
            </a:r>
            <a:r>
              <a:rPr dirty="0" sz="4800" spc="-204">
                <a:solidFill>
                  <a:srgbClr val="1B1C20"/>
                </a:solidFill>
                <a:latin typeface="Formular-Medium"/>
                <a:cs typeface="Formular-Medium"/>
              </a:rPr>
              <a:t>т</a:t>
            </a:r>
            <a:r>
              <a:rPr dirty="0" sz="4800" spc="-165">
                <a:solidFill>
                  <a:srgbClr val="1B1C20"/>
                </a:solidFill>
                <a:latin typeface="Formular-Medium"/>
                <a:cs typeface="Formular-Medium"/>
              </a:rPr>
              <a:t>о</a:t>
            </a:r>
            <a:r>
              <a:rPr dirty="0" sz="4800" spc="-300">
                <a:solidFill>
                  <a:srgbClr val="1B1C20"/>
                </a:solidFill>
                <a:latin typeface="Formular-Medium"/>
                <a:cs typeface="Formular-Medium"/>
              </a:rPr>
              <a:t>б</a:t>
            </a:r>
            <a:r>
              <a:rPr dirty="0" sz="4800" spc="-265">
                <a:solidFill>
                  <a:srgbClr val="1B1C20"/>
                </a:solidFill>
                <a:latin typeface="Formular-Medium"/>
                <a:cs typeface="Formular-Medium"/>
              </a:rPr>
              <a:t>у</a:t>
            </a:r>
            <a:r>
              <a:rPr dirty="0" sz="4800">
                <a:solidFill>
                  <a:srgbClr val="1B1C20"/>
                </a:solidFill>
                <a:latin typeface="Formular-Medium"/>
                <a:cs typeface="Formular-Medium"/>
              </a:rPr>
              <a:t>с</a:t>
            </a:r>
            <a:endParaRPr sz="4800">
              <a:latin typeface="Formular-Medium"/>
              <a:cs typeface="Formular-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5919" y="3032988"/>
            <a:ext cx="118364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80">
                <a:latin typeface="Formular"/>
                <a:cs typeface="Formular"/>
              </a:rPr>
              <a:t>Т</a:t>
            </a:r>
            <a:r>
              <a:rPr dirty="0" sz="2000" spc="-10">
                <a:latin typeface="Formular"/>
                <a:cs typeface="Formular"/>
              </a:rPr>
              <a:t>а</a:t>
            </a:r>
            <a:r>
              <a:rPr dirty="0" sz="2000" spc="-45">
                <a:latin typeface="Formular"/>
                <a:cs typeface="Formular"/>
              </a:rPr>
              <a:t>х</a:t>
            </a:r>
            <a:r>
              <a:rPr dirty="0" sz="2000" spc="-5">
                <a:latin typeface="Formular"/>
                <a:cs typeface="Formular"/>
              </a:rPr>
              <a:t>о</a:t>
            </a:r>
            <a:r>
              <a:rPr dirty="0" sz="2000" spc="-15">
                <a:latin typeface="Formular"/>
                <a:cs typeface="Formular"/>
              </a:rPr>
              <a:t>г</a:t>
            </a:r>
            <a:r>
              <a:rPr dirty="0" sz="2000">
                <a:latin typeface="Formular"/>
                <a:cs typeface="Formular"/>
              </a:rPr>
              <a:t>р</a:t>
            </a:r>
            <a:r>
              <a:rPr dirty="0" sz="2000" spc="-10">
                <a:latin typeface="Formular"/>
                <a:cs typeface="Formular"/>
              </a:rPr>
              <a:t>а</a:t>
            </a:r>
            <a:r>
              <a:rPr dirty="0" sz="2000">
                <a:latin typeface="Formular"/>
                <a:cs typeface="Formular"/>
              </a:rPr>
              <a:t>ф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15919" y="3617188"/>
            <a:ext cx="3373754" cy="120650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12700" marR="1499870">
              <a:lnSpc>
                <a:spcPts val="2300"/>
              </a:lnSpc>
              <a:spcBef>
                <a:spcPts val="260"/>
              </a:spcBef>
            </a:pPr>
            <a:r>
              <a:rPr dirty="0" sz="2000" spc="-40">
                <a:latin typeface="Formular"/>
                <a:cs typeface="Formular"/>
              </a:rPr>
              <a:t>ГЛОНАСС </a:t>
            </a:r>
            <a:r>
              <a:rPr dirty="0" sz="2000" spc="-5">
                <a:latin typeface="Formular"/>
                <a:cs typeface="Formular"/>
              </a:rPr>
              <a:t>или  </a:t>
            </a:r>
            <a:r>
              <a:rPr dirty="0" sz="2000" spc="-110">
                <a:latin typeface="Formular"/>
                <a:cs typeface="Formular"/>
              </a:rPr>
              <a:t>Г</a:t>
            </a:r>
            <a:r>
              <a:rPr dirty="0" sz="2000" spc="-30">
                <a:latin typeface="Formular"/>
                <a:cs typeface="Formular"/>
              </a:rPr>
              <a:t>ЛО</a:t>
            </a:r>
            <a:r>
              <a:rPr dirty="0" sz="2000" spc="-10">
                <a:latin typeface="Formular"/>
                <a:cs typeface="Formular"/>
              </a:rPr>
              <a:t>Н</a:t>
            </a:r>
            <a:r>
              <a:rPr dirty="0" sz="2000" spc="-60">
                <a:latin typeface="Formular"/>
                <a:cs typeface="Formular"/>
              </a:rPr>
              <a:t>А</a:t>
            </a:r>
            <a:r>
              <a:rPr dirty="0" sz="2000" spc="-25">
                <a:latin typeface="Formular"/>
                <a:cs typeface="Formular"/>
              </a:rPr>
              <a:t>С</a:t>
            </a:r>
            <a:r>
              <a:rPr dirty="0" sz="2000" spc="-55">
                <a:latin typeface="Formular"/>
                <a:cs typeface="Formular"/>
              </a:rPr>
              <a:t>С</a:t>
            </a:r>
            <a:r>
              <a:rPr dirty="0" sz="2000" spc="-85">
                <a:latin typeface="Formular"/>
                <a:cs typeface="Formular"/>
              </a:rPr>
              <a:t>/</a:t>
            </a:r>
            <a:r>
              <a:rPr dirty="0" sz="2000" spc="-15">
                <a:latin typeface="Formular"/>
                <a:cs typeface="Formular"/>
              </a:rPr>
              <a:t>G</a:t>
            </a:r>
            <a:r>
              <a:rPr dirty="0" sz="2000" spc="-30">
                <a:latin typeface="Formular"/>
                <a:cs typeface="Formular"/>
              </a:rPr>
              <a:t>P</a:t>
            </a:r>
            <a:r>
              <a:rPr dirty="0" sz="2000">
                <a:latin typeface="Formular"/>
                <a:cs typeface="Formular"/>
              </a:rPr>
              <a:t>S</a:t>
            </a:r>
            <a:endParaRPr sz="2000">
              <a:latin typeface="Formular"/>
              <a:cs typeface="Formular"/>
            </a:endParaRPr>
          </a:p>
          <a:p>
            <a:pPr marL="12700" marR="5080">
              <a:lnSpc>
                <a:spcPts val="2300"/>
              </a:lnSpc>
            </a:pPr>
            <a:r>
              <a:rPr dirty="0" sz="2000">
                <a:latin typeface="Formular"/>
                <a:cs typeface="Formular"/>
              </a:rPr>
              <a:t>+ </a:t>
            </a:r>
            <a:r>
              <a:rPr dirty="0" sz="2000" spc="-10">
                <a:latin typeface="Formular"/>
                <a:cs typeface="Formular"/>
              </a:rPr>
              <a:t>наличие </a:t>
            </a:r>
            <a:r>
              <a:rPr dirty="0" sz="2000" spc="-15">
                <a:latin typeface="Formular"/>
                <a:cs typeface="Formular"/>
              </a:rPr>
              <a:t>действующего  сертификата</a:t>
            </a:r>
            <a:r>
              <a:rPr dirty="0" sz="2000" spc="-35">
                <a:latin typeface="Formular"/>
                <a:cs typeface="Formular"/>
              </a:rPr>
              <a:t> </a:t>
            </a:r>
            <a:r>
              <a:rPr dirty="0" sz="2000" spc="-15">
                <a:latin typeface="Formular"/>
                <a:cs typeface="Formular"/>
              </a:rPr>
              <a:t>соответствия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15919" y="5077688"/>
            <a:ext cx="2741930" cy="622300"/>
          </a:xfrm>
          <a:prstGeom prst="rect">
            <a:avLst/>
          </a:prstGeom>
        </p:spPr>
        <p:txBody>
          <a:bodyPr wrap="square" lIns="0" tIns="33019" rIns="0" bIns="0" rtlCol="0" vert="horz">
            <a:spAutoFit/>
          </a:bodyPr>
          <a:lstStyle/>
          <a:p>
            <a:pPr marL="12700" marR="5080">
              <a:lnSpc>
                <a:spcPts val="2300"/>
              </a:lnSpc>
              <a:spcBef>
                <a:spcPts val="259"/>
              </a:spcBef>
            </a:pPr>
            <a:r>
              <a:rPr dirty="0" sz="2000" spc="-20">
                <a:latin typeface="Formular"/>
                <a:cs typeface="Formular"/>
              </a:rPr>
              <a:t>Оборудован </a:t>
            </a:r>
            <a:r>
              <a:rPr dirty="0" sz="2000" spc="-10">
                <a:latin typeface="Formular"/>
                <a:cs typeface="Formular"/>
              </a:rPr>
              <a:t>ремнями  </a:t>
            </a:r>
            <a:r>
              <a:rPr dirty="0" sz="2000" spc="-5">
                <a:latin typeface="Formular"/>
                <a:cs typeface="Formular"/>
              </a:rPr>
              <a:t>безопасности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5919" y="5953988"/>
            <a:ext cx="2858770" cy="622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350"/>
              </a:lnSpc>
              <a:spcBef>
                <a:spcPts val="100"/>
              </a:spcBef>
            </a:pPr>
            <a:r>
              <a:rPr dirty="0" sz="2000" spc="-10">
                <a:latin typeface="Formular"/>
                <a:cs typeface="Formular"/>
              </a:rPr>
              <a:t>Маячок </a:t>
            </a:r>
            <a:r>
              <a:rPr dirty="0" sz="2000" spc="-15">
                <a:latin typeface="Formular"/>
                <a:cs typeface="Formular"/>
              </a:rPr>
              <a:t>желтого</a:t>
            </a:r>
            <a:endParaRPr sz="2000">
              <a:latin typeface="Formular"/>
              <a:cs typeface="Formular"/>
            </a:endParaRPr>
          </a:p>
          <a:p>
            <a:pPr marL="12700">
              <a:lnSpc>
                <a:spcPts val="2350"/>
              </a:lnSpc>
            </a:pPr>
            <a:r>
              <a:rPr dirty="0" sz="2000" spc="-5">
                <a:latin typeface="Formular"/>
                <a:cs typeface="Formular"/>
              </a:rPr>
              <a:t>или </a:t>
            </a:r>
            <a:r>
              <a:rPr dirty="0" sz="2000" spc="-10">
                <a:latin typeface="Formular"/>
                <a:cs typeface="Formular"/>
              </a:rPr>
              <a:t>оранжевого</a:t>
            </a:r>
            <a:r>
              <a:rPr dirty="0" sz="2000" spc="-85">
                <a:latin typeface="Formular"/>
                <a:cs typeface="Formular"/>
              </a:rPr>
              <a:t> </a:t>
            </a:r>
            <a:r>
              <a:rPr dirty="0" sz="2000" spc="-10">
                <a:latin typeface="Formular"/>
                <a:cs typeface="Formular"/>
              </a:rPr>
              <a:t>цвета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9103" y="3051524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7"/>
                </a:lnTo>
                <a:lnTo>
                  <a:pt x="30223" y="249170"/>
                </a:lnTo>
                <a:lnTo>
                  <a:pt x="64133" y="283082"/>
                </a:lnTo>
                <a:lnTo>
                  <a:pt x="107136" y="305322"/>
                </a:lnTo>
                <a:lnTo>
                  <a:pt x="156654" y="313308"/>
                </a:lnTo>
                <a:lnTo>
                  <a:pt x="206172" y="305322"/>
                </a:lnTo>
                <a:lnTo>
                  <a:pt x="249175" y="283082"/>
                </a:lnTo>
                <a:lnTo>
                  <a:pt x="283085" y="249170"/>
                </a:lnTo>
                <a:lnTo>
                  <a:pt x="305323" y="206167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49274" y="3108171"/>
            <a:ext cx="933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1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39103" y="3631295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8"/>
                </a:lnTo>
                <a:lnTo>
                  <a:pt x="30223" y="249174"/>
                </a:lnTo>
                <a:lnTo>
                  <a:pt x="64133" y="283090"/>
                </a:lnTo>
                <a:lnTo>
                  <a:pt x="107136" y="305333"/>
                </a:lnTo>
                <a:lnTo>
                  <a:pt x="156654" y="313321"/>
                </a:lnTo>
                <a:lnTo>
                  <a:pt x="206172" y="305333"/>
                </a:lnTo>
                <a:lnTo>
                  <a:pt x="249175" y="283090"/>
                </a:lnTo>
                <a:lnTo>
                  <a:pt x="283085" y="249174"/>
                </a:lnTo>
                <a:lnTo>
                  <a:pt x="305323" y="206168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44512" y="3687944"/>
            <a:ext cx="1028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2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9103" y="5101929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7"/>
                </a:lnTo>
                <a:lnTo>
                  <a:pt x="30223" y="249170"/>
                </a:lnTo>
                <a:lnTo>
                  <a:pt x="64133" y="283082"/>
                </a:lnTo>
                <a:lnTo>
                  <a:pt x="107136" y="305322"/>
                </a:lnTo>
                <a:lnTo>
                  <a:pt x="156654" y="313309"/>
                </a:lnTo>
                <a:lnTo>
                  <a:pt x="206172" y="305322"/>
                </a:lnTo>
                <a:lnTo>
                  <a:pt x="249175" y="283082"/>
                </a:lnTo>
                <a:lnTo>
                  <a:pt x="283085" y="249170"/>
                </a:lnTo>
                <a:lnTo>
                  <a:pt x="305323" y="206167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644698" y="5158576"/>
            <a:ext cx="1022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3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9103" y="5969435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89">
                <a:moveTo>
                  <a:pt x="156654" y="0"/>
                </a:moveTo>
                <a:lnTo>
                  <a:pt x="107136" y="7986"/>
                </a:lnTo>
                <a:lnTo>
                  <a:pt x="64133" y="30226"/>
                </a:lnTo>
                <a:lnTo>
                  <a:pt x="30223" y="64138"/>
                </a:lnTo>
                <a:lnTo>
                  <a:pt x="7985" y="107141"/>
                </a:lnTo>
                <a:lnTo>
                  <a:pt x="0" y="156654"/>
                </a:lnTo>
                <a:lnTo>
                  <a:pt x="7985" y="206168"/>
                </a:lnTo>
                <a:lnTo>
                  <a:pt x="30223" y="249174"/>
                </a:lnTo>
                <a:lnTo>
                  <a:pt x="64133" y="283090"/>
                </a:lnTo>
                <a:lnTo>
                  <a:pt x="107136" y="305333"/>
                </a:lnTo>
                <a:lnTo>
                  <a:pt x="156654" y="313321"/>
                </a:lnTo>
                <a:lnTo>
                  <a:pt x="206172" y="305333"/>
                </a:lnTo>
                <a:lnTo>
                  <a:pt x="249175" y="283090"/>
                </a:lnTo>
                <a:lnTo>
                  <a:pt x="283085" y="249174"/>
                </a:lnTo>
                <a:lnTo>
                  <a:pt x="305323" y="206168"/>
                </a:lnTo>
                <a:lnTo>
                  <a:pt x="313309" y="156654"/>
                </a:lnTo>
                <a:lnTo>
                  <a:pt x="305323" y="107141"/>
                </a:lnTo>
                <a:lnTo>
                  <a:pt x="283085" y="64138"/>
                </a:lnTo>
                <a:lnTo>
                  <a:pt x="249175" y="30226"/>
                </a:lnTo>
                <a:lnTo>
                  <a:pt x="206172" y="7986"/>
                </a:lnTo>
                <a:lnTo>
                  <a:pt x="15665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642795" y="6026082"/>
            <a:ext cx="1060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b="1">
                <a:latin typeface="Formular"/>
                <a:cs typeface="Formular"/>
              </a:rPr>
              <a:t>4</a:t>
            </a:r>
            <a:endParaRPr sz="1000">
              <a:latin typeface="Formular"/>
              <a:cs typeface="Formular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961059" y="0"/>
            <a:ext cx="7731125" cy="1160145"/>
          </a:xfrm>
          <a:custGeom>
            <a:avLst/>
            <a:gdLst/>
            <a:ahLst/>
            <a:cxnLst/>
            <a:rect l="l" t="t" r="r" b="b"/>
            <a:pathLst>
              <a:path w="7731125" h="1160145">
                <a:moveTo>
                  <a:pt x="7730934" y="0"/>
                </a:moveTo>
                <a:lnTo>
                  <a:pt x="489902" y="0"/>
                </a:lnTo>
                <a:lnTo>
                  <a:pt x="0" y="1159649"/>
                </a:lnTo>
                <a:lnTo>
                  <a:pt x="7730934" y="1159649"/>
                </a:lnTo>
                <a:lnTo>
                  <a:pt x="7730934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" y="2"/>
            <a:ext cx="3625850" cy="1344930"/>
          </a:xfrm>
          <a:custGeom>
            <a:avLst/>
            <a:gdLst/>
            <a:ahLst/>
            <a:cxnLst/>
            <a:rect l="l" t="t" r="r" b="b"/>
            <a:pathLst>
              <a:path w="3625850" h="1344930">
                <a:moveTo>
                  <a:pt x="3625519" y="0"/>
                </a:moveTo>
                <a:lnTo>
                  <a:pt x="0" y="0"/>
                </a:lnTo>
                <a:lnTo>
                  <a:pt x="0" y="1344358"/>
                </a:lnTo>
                <a:lnTo>
                  <a:pt x="3120161" y="1344358"/>
                </a:lnTo>
                <a:lnTo>
                  <a:pt x="3625519" y="0"/>
                </a:lnTo>
                <a:close/>
              </a:path>
            </a:pathLst>
          </a:custGeom>
          <a:solidFill>
            <a:srgbClr val="1B1C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0" y="395227"/>
            <a:ext cx="633095" cy="292735"/>
          </a:xfrm>
          <a:custGeom>
            <a:avLst/>
            <a:gdLst/>
            <a:ahLst/>
            <a:cxnLst/>
            <a:rect l="l" t="t" r="r" b="b"/>
            <a:pathLst>
              <a:path w="633095" h="292734">
                <a:moveTo>
                  <a:pt x="0" y="0"/>
                </a:moveTo>
                <a:lnTo>
                  <a:pt x="0" y="292442"/>
                </a:lnTo>
                <a:lnTo>
                  <a:pt x="632650" y="146710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07608" y="541862"/>
            <a:ext cx="214629" cy="288925"/>
          </a:xfrm>
          <a:custGeom>
            <a:avLst/>
            <a:gdLst/>
            <a:ahLst/>
            <a:cxnLst/>
            <a:rect l="l" t="t" r="r" b="b"/>
            <a:pathLst>
              <a:path w="214630" h="288925">
                <a:moveTo>
                  <a:pt x="136855" y="59194"/>
                </a:moveTo>
                <a:lnTo>
                  <a:pt x="77647" y="59194"/>
                </a:lnTo>
                <a:lnTo>
                  <a:pt x="77647" y="286867"/>
                </a:lnTo>
                <a:lnTo>
                  <a:pt x="79590" y="288810"/>
                </a:lnTo>
                <a:lnTo>
                  <a:pt x="134899" y="288810"/>
                </a:lnTo>
                <a:lnTo>
                  <a:pt x="136855" y="286867"/>
                </a:lnTo>
                <a:lnTo>
                  <a:pt x="136855" y="59194"/>
                </a:lnTo>
                <a:close/>
              </a:path>
              <a:path w="214630" h="288925">
                <a:moveTo>
                  <a:pt x="212547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57251"/>
                </a:lnTo>
                <a:lnTo>
                  <a:pt x="1943" y="59194"/>
                </a:lnTo>
                <a:lnTo>
                  <a:pt x="212547" y="59194"/>
                </a:lnTo>
                <a:lnTo>
                  <a:pt x="214502" y="57251"/>
                </a:lnTo>
                <a:lnTo>
                  <a:pt x="214502" y="1943"/>
                </a:lnTo>
                <a:lnTo>
                  <a:pt x="21254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341381" y="537347"/>
            <a:ext cx="298450" cy="298450"/>
          </a:xfrm>
          <a:custGeom>
            <a:avLst/>
            <a:gdLst/>
            <a:ahLst/>
            <a:cxnLst/>
            <a:rect l="l" t="t" r="r" b="b"/>
            <a:pathLst>
              <a:path w="298450" h="298450">
                <a:moveTo>
                  <a:pt x="149199" y="0"/>
                </a:moveTo>
                <a:lnTo>
                  <a:pt x="102090" y="7618"/>
                </a:lnTo>
                <a:lnTo>
                  <a:pt x="61140" y="28824"/>
                </a:lnTo>
                <a:lnTo>
                  <a:pt x="28824" y="61140"/>
                </a:lnTo>
                <a:lnTo>
                  <a:pt x="7618" y="102090"/>
                </a:lnTo>
                <a:lnTo>
                  <a:pt x="0" y="149199"/>
                </a:lnTo>
                <a:lnTo>
                  <a:pt x="7618" y="196308"/>
                </a:lnTo>
                <a:lnTo>
                  <a:pt x="28824" y="237258"/>
                </a:lnTo>
                <a:lnTo>
                  <a:pt x="61140" y="269574"/>
                </a:lnTo>
                <a:lnTo>
                  <a:pt x="102090" y="290780"/>
                </a:lnTo>
                <a:lnTo>
                  <a:pt x="149199" y="298399"/>
                </a:lnTo>
                <a:lnTo>
                  <a:pt x="196308" y="290780"/>
                </a:lnTo>
                <a:lnTo>
                  <a:pt x="237258" y="269574"/>
                </a:lnTo>
                <a:lnTo>
                  <a:pt x="267641" y="239191"/>
                </a:lnTo>
                <a:lnTo>
                  <a:pt x="149199" y="239191"/>
                </a:lnTo>
                <a:lnTo>
                  <a:pt x="114205" y="232108"/>
                </a:lnTo>
                <a:lnTo>
                  <a:pt x="85596" y="212802"/>
                </a:lnTo>
                <a:lnTo>
                  <a:pt x="66291" y="184193"/>
                </a:lnTo>
                <a:lnTo>
                  <a:pt x="59207" y="149199"/>
                </a:lnTo>
                <a:lnTo>
                  <a:pt x="66291" y="114205"/>
                </a:lnTo>
                <a:lnTo>
                  <a:pt x="85596" y="85596"/>
                </a:lnTo>
                <a:lnTo>
                  <a:pt x="114205" y="66291"/>
                </a:lnTo>
                <a:lnTo>
                  <a:pt x="149199" y="59207"/>
                </a:lnTo>
                <a:lnTo>
                  <a:pt x="267641" y="59207"/>
                </a:lnTo>
                <a:lnTo>
                  <a:pt x="237258" y="28824"/>
                </a:lnTo>
                <a:lnTo>
                  <a:pt x="196308" y="7618"/>
                </a:lnTo>
                <a:lnTo>
                  <a:pt x="149199" y="0"/>
                </a:lnTo>
                <a:close/>
              </a:path>
              <a:path w="298450" h="298450">
                <a:moveTo>
                  <a:pt x="267641" y="59207"/>
                </a:moveTo>
                <a:lnTo>
                  <a:pt x="149199" y="59207"/>
                </a:lnTo>
                <a:lnTo>
                  <a:pt x="184193" y="66291"/>
                </a:lnTo>
                <a:lnTo>
                  <a:pt x="212802" y="85596"/>
                </a:lnTo>
                <a:lnTo>
                  <a:pt x="232108" y="114205"/>
                </a:lnTo>
                <a:lnTo>
                  <a:pt x="239191" y="149199"/>
                </a:lnTo>
                <a:lnTo>
                  <a:pt x="232108" y="184193"/>
                </a:lnTo>
                <a:lnTo>
                  <a:pt x="212802" y="212802"/>
                </a:lnTo>
                <a:lnTo>
                  <a:pt x="184193" y="232108"/>
                </a:lnTo>
                <a:lnTo>
                  <a:pt x="149199" y="239191"/>
                </a:lnTo>
                <a:lnTo>
                  <a:pt x="267641" y="239191"/>
                </a:lnTo>
                <a:lnTo>
                  <a:pt x="269574" y="237258"/>
                </a:lnTo>
                <a:lnTo>
                  <a:pt x="290780" y="196308"/>
                </a:lnTo>
                <a:lnTo>
                  <a:pt x="298399" y="149199"/>
                </a:lnTo>
                <a:lnTo>
                  <a:pt x="290780" y="102090"/>
                </a:lnTo>
                <a:lnTo>
                  <a:pt x="269574" y="61140"/>
                </a:lnTo>
                <a:lnTo>
                  <a:pt x="267641" y="5920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2594159" y="541860"/>
            <a:ext cx="236220" cy="288925"/>
          </a:xfrm>
          <a:custGeom>
            <a:avLst/>
            <a:gdLst/>
            <a:ahLst/>
            <a:cxnLst/>
            <a:rect l="l" t="t" r="r" b="b"/>
            <a:pathLst>
              <a:path w="236219" h="288925">
                <a:moveTo>
                  <a:pt x="57251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57251" y="288810"/>
                </a:lnTo>
                <a:lnTo>
                  <a:pt x="59207" y="286867"/>
                </a:lnTo>
                <a:lnTo>
                  <a:pt x="59207" y="175691"/>
                </a:lnTo>
                <a:lnTo>
                  <a:pt x="154589" y="175691"/>
                </a:lnTo>
                <a:lnTo>
                  <a:pt x="131673" y="144691"/>
                </a:lnTo>
                <a:lnTo>
                  <a:pt x="152514" y="116497"/>
                </a:lnTo>
                <a:lnTo>
                  <a:pt x="59207" y="116497"/>
                </a:lnTo>
                <a:lnTo>
                  <a:pt x="59207" y="1943"/>
                </a:lnTo>
                <a:lnTo>
                  <a:pt x="57251" y="0"/>
                </a:lnTo>
                <a:close/>
              </a:path>
              <a:path w="236219" h="288925">
                <a:moveTo>
                  <a:pt x="154589" y="175691"/>
                </a:moveTo>
                <a:lnTo>
                  <a:pt x="80975" y="175691"/>
                </a:lnTo>
                <a:lnTo>
                  <a:pt x="161988" y="285280"/>
                </a:lnTo>
                <a:lnTo>
                  <a:pt x="163614" y="287502"/>
                </a:lnTo>
                <a:lnTo>
                  <a:pt x="166217" y="288810"/>
                </a:lnTo>
                <a:lnTo>
                  <a:pt x="233159" y="288810"/>
                </a:lnTo>
                <a:lnTo>
                  <a:pt x="235204" y="284746"/>
                </a:lnTo>
                <a:lnTo>
                  <a:pt x="154589" y="175691"/>
                </a:lnTo>
                <a:close/>
              </a:path>
              <a:path w="236219" h="288925">
                <a:moveTo>
                  <a:pt x="233565" y="0"/>
                </a:moveTo>
                <a:lnTo>
                  <a:pt x="166636" y="0"/>
                </a:lnTo>
                <a:lnTo>
                  <a:pt x="164033" y="1308"/>
                </a:lnTo>
                <a:lnTo>
                  <a:pt x="78892" y="116497"/>
                </a:lnTo>
                <a:lnTo>
                  <a:pt x="152514" y="116497"/>
                </a:lnTo>
                <a:lnTo>
                  <a:pt x="235623" y="4064"/>
                </a:lnTo>
                <a:lnTo>
                  <a:pt x="23356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2014532" y="536516"/>
            <a:ext cx="300355" cy="294640"/>
          </a:xfrm>
          <a:custGeom>
            <a:avLst/>
            <a:gdLst/>
            <a:ahLst/>
            <a:cxnLst/>
            <a:rect l="l" t="t" r="r" b="b"/>
            <a:pathLst>
              <a:path w="300355" h="294640">
                <a:moveTo>
                  <a:pt x="162483" y="0"/>
                </a:moveTo>
                <a:lnTo>
                  <a:pt x="158153" y="0"/>
                </a:lnTo>
                <a:lnTo>
                  <a:pt x="0" y="290626"/>
                </a:lnTo>
                <a:lnTo>
                  <a:pt x="2095" y="294157"/>
                </a:lnTo>
                <a:lnTo>
                  <a:pt x="64033" y="294157"/>
                </a:lnTo>
                <a:lnTo>
                  <a:pt x="66230" y="292849"/>
                </a:lnTo>
                <a:lnTo>
                  <a:pt x="88074" y="252831"/>
                </a:lnTo>
                <a:lnTo>
                  <a:pt x="299893" y="252831"/>
                </a:lnTo>
                <a:lnTo>
                  <a:pt x="267806" y="193636"/>
                </a:lnTo>
                <a:lnTo>
                  <a:pt x="120383" y="193636"/>
                </a:lnTo>
                <a:lnTo>
                  <a:pt x="160312" y="120459"/>
                </a:lnTo>
                <a:lnTo>
                  <a:pt x="228004" y="120459"/>
                </a:lnTo>
                <a:lnTo>
                  <a:pt x="162483" y="0"/>
                </a:lnTo>
                <a:close/>
              </a:path>
              <a:path w="300355" h="294640">
                <a:moveTo>
                  <a:pt x="299893" y="252831"/>
                </a:moveTo>
                <a:lnTo>
                  <a:pt x="232562" y="252831"/>
                </a:lnTo>
                <a:lnTo>
                  <a:pt x="254406" y="292849"/>
                </a:lnTo>
                <a:lnTo>
                  <a:pt x="256603" y="294157"/>
                </a:lnTo>
                <a:lnTo>
                  <a:pt x="277342" y="294157"/>
                </a:lnTo>
                <a:lnTo>
                  <a:pt x="299893" y="252831"/>
                </a:lnTo>
                <a:close/>
              </a:path>
              <a:path w="300355" h="294640">
                <a:moveTo>
                  <a:pt x="228004" y="120459"/>
                </a:moveTo>
                <a:lnTo>
                  <a:pt x="160312" y="120459"/>
                </a:lnTo>
                <a:lnTo>
                  <a:pt x="200253" y="193636"/>
                </a:lnTo>
                <a:lnTo>
                  <a:pt x="267806" y="193636"/>
                </a:lnTo>
                <a:lnTo>
                  <a:pt x="228004" y="120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334275" y="541859"/>
            <a:ext cx="224790" cy="288925"/>
          </a:xfrm>
          <a:custGeom>
            <a:avLst/>
            <a:gdLst/>
            <a:ahLst/>
            <a:cxnLst/>
            <a:rect l="l" t="t" r="r" b="b"/>
            <a:pathLst>
              <a:path w="224789" h="288925">
                <a:moveTo>
                  <a:pt x="222402" y="0"/>
                </a:moveTo>
                <a:lnTo>
                  <a:pt x="99072" y="0"/>
                </a:lnTo>
                <a:lnTo>
                  <a:pt x="62457" y="7446"/>
                </a:lnTo>
                <a:lnTo>
                  <a:pt x="32524" y="27262"/>
                </a:lnTo>
                <a:lnTo>
                  <a:pt x="12326" y="56462"/>
                </a:lnTo>
                <a:lnTo>
                  <a:pt x="4914" y="92062"/>
                </a:lnTo>
                <a:lnTo>
                  <a:pt x="8947" y="118576"/>
                </a:lnTo>
                <a:lnTo>
                  <a:pt x="20250" y="142101"/>
                </a:lnTo>
                <a:lnTo>
                  <a:pt x="37629" y="161476"/>
                </a:lnTo>
                <a:lnTo>
                  <a:pt x="59893" y="175539"/>
                </a:lnTo>
                <a:lnTo>
                  <a:pt x="0" y="285280"/>
                </a:lnTo>
                <a:lnTo>
                  <a:pt x="2108" y="288810"/>
                </a:lnTo>
                <a:lnTo>
                  <a:pt x="64033" y="288810"/>
                </a:lnTo>
                <a:lnTo>
                  <a:pt x="66230" y="287515"/>
                </a:lnTo>
                <a:lnTo>
                  <a:pt x="122643" y="184137"/>
                </a:lnTo>
                <a:lnTo>
                  <a:pt x="224358" y="184137"/>
                </a:lnTo>
                <a:lnTo>
                  <a:pt x="224358" y="124929"/>
                </a:lnTo>
                <a:lnTo>
                  <a:pt x="99491" y="124929"/>
                </a:lnTo>
                <a:lnTo>
                  <a:pt x="85735" y="122271"/>
                </a:lnTo>
                <a:lnTo>
                  <a:pt x="74491" y="115196"/>
                </a:lnTo>
                <a:lnTo>
                  <a:pt x="66905" y="104772"/>
                </a:lnTo>
                <a:lnTo>
                  <a:pt x="64122" y="92062"/>
                </a:lnTo>
                <a:lnTo>
                  <a:pt x="66905" y="79359"/>
                </a:lnTo>
                <a:lnTo>
                  <a:pt x="74491" y="68937"/>
                </a:lnTo>
                <a:lnTo>
                  <a:pt x="85735" y="61860"/>
                </a:lnTo>
                <a:lnTo>
                  <a:pt x="99491" y="59194"/>
                </a:lnTo>
                <a:lnTo>
                  <a:pt x="224358" y="59194"/>
                </a:lnTo>
                <a:lnTo>
                  <a:pt x="224358" y="1943"/>
                </a:lnTo>
                <a:lnTo>
                  <a:pt x="222402" y="0"/>
                </a:lnTo>
                <a:close/>
              </a:path>
              <a:path w="224789" h="288925">
                <a:moveTo>
                  <a:pt x="224358" y="184137"/>
                </a:moveTo>
                <a:lnTo>
                  <a:pt x="165150" y="184137"/>
                </a:lnTo>
                <a:lnTo>
                  <a:pt x="165150" y="286867"/>
                </a:lnTo>
                <a:lnTo>
                  <a:pt x="167093" y="288810"/>
                </a:lnTo>
                <a:lnTo>
                  <a:pt x="222402" y="288810"/>
                </a:lnTo>
                <a:lnTo>
                  <a:pt x="224358" y="286867"/>
                </a:lnTo>
                <a:lnTo>
                  <a:pt x="224358" y="184137"/>
                </a:lnTo>
                <a:close/>
              </a:path>
              <a:path w="224789" h="288925">
                <a:moveTo>
                  <a:pt x="224358" y="59194"/>
                </a:moveTo>
                <a:lnTo>
                  <a:pt x="165150" y="59194"/>
                </a:lnTo>
                <a:lnTo>
                  <a:pt x="165150" y="124929"/>
                </a:lnTo>
                <a:lnTo>
                  <a:pt x="224358" y="124929"/>
                </a:lnTo>
                <a:lnTo>
                  <a:pt x="224358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35434" y="536694"/>
            <a:ext cx="294005" cy="294005"/>
          </a:xfrm>
          <a:custGeom>
            <a:avLst/>
            <a:gdLst/>
            <a:ahLst/>
            <a:cxnLst/>
            <a:rect l="l" t="t" r="r" b="b"/>
            <a:pathLst>
              <a:path w="294005" h="294005">
                <a:moveTo>
                  <a:pt x="162483" y="0"/>
                </a:moveTo>
                <a:lnTo>
                  <a:pt x="158153" y="0"/>
                </a:lnTo>
                <a:lnTo>
                  <a:pt x="0" y="290448"/>
                </a:lnTo>
                <a:lnTo>
                  <a:pt x="2095" y="293979"/>
                </a:lnTo>
                <a:lnTo>
                  <a:pt x="63538" y="293979"/>
                </a:lnTo>
                <a:lnTo>
                  <a:pt x="66471" y="292239"/>
                </a:lnTo>
                <a:lnTo>
                  <a:pt x="88074" y="252653"/>
                </a:lnTo>
                <a:lnTo>
                  <a:pt x="293446" y="252653"/>
                </a:lnTo>
                <a:lnTo>
                  <a:pt x="293446" y="240639"/>
                </a:lnTo>
                <a:lnTo>
                  <a:pt x="267769" y="193459"/>
                </a:lnTo>
                <a:lnTo>
                  <a:pt x="120383" y="193459"/>
                </a:lnTo>
                <a:lnTo>
                  <a:pt x="160312" y="120281"/>
                </a:lnTo>
                <a:lnTo>
                  <a:pt x="227944" y="120281"/>
                </a:lnTo>
                <a:lnTo>
                  <a:pt x="162483" y="0"/>
                </a:lnTo>
                <a:close/>
              </a:path>
              <a:path w="294005" h="294005">
                <a:moveTo>
                  <a:pt x="293446" y="252653"/>
                </a:moveTo>
                <a:lnTo>
                  <a:pt x="232562" y="252653"/>
                </a:lnTo>
                <a:lnTo>
                  <a:pt x="254165" y="292239"/>
                </a:lnTo>
                <a:lnTo>
                  <a:pt x="257098" y="293979"/>
                </a:lnTo>
                <a:lnTo>
                  <a:pt x="293446" y="293979"/>
                </a:lnTo>
                <a:lnTo>
                  <a:pt x="293446" y="252653"/>
                </a:lnTo>
                <a:close/>
              </a:path>
              <a:path w="294005" h="294005">
                <a:moveTo>
                  <a:pt x="227944" y="120281"/>
                </a:moveTo>
                <a:lnTo>
                  <a:pt x="160312" y="120281"/>
                </a:lnTo>
                <a:lnTo>
                  <a:pt x="200253" y="193459"/>
                </a:lnTo>
                <a:lnTo>
                  <a:pt x="267769" y="193459"/>
                </a:lnTo>
                <a:lnTo>
                  <a:pt x="227944" y="1202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64167" y="541858"/>
            <a:ext cx="224154" cy="288925"/>
          </a:xfrm>
          <a:custGeom>
            <a:avLst/>
            <a:gdLst/>
            <a:ahLst/>
            <a:cxnLst/>
            <a:rect l="l" t="t" r="r" b="b"/>
            <a:pathLst>
              <a:path w="224155" h="288925">
                <a:moveTo>
                  <a:pt x="119125" y="0"/>
                </a:moveTo>
                <a:lnTo>
                  <a:pt x="1943" y="0"/>
                </a:lnTo>
                <a:lnTo>
                  <a:pt x="0" y="1943"/>
                </a:lnTo>
                <a:lnTo>
                  <a:pt x="0" y="286867"/>
                </a:lnTo>
                <a:lnTo>
                  <a:pt x="1943" y="288810"/>
                </a:lnTo>
                <a:lnTo>
                  <a:pt x="134632" y="288810"/>
                </a:lnTo>
                <a:lnTo>
                  <a:pt x="169256" y="281768"/>
                </a:lnTo>
                <a:lnTo>
                  <a:pt x="197558" y="263020"/>
                </a:lnTo>
                <a:lnTo>
                  <a:pt x="216653" y="235389"/>
                </a:lnTo>
                <a:lnTo>
                  <a:pt x="217857" y="229603"/>
                </a:lnTo>
                <a:lnTo>
                  <a:pt x="59207" y="229603"/>
                </a:lnTo>
                <a:lnTo>
                  <a:pt x="59207" y="173786"/>
                </a:lnTo>
                <a:lnTo>
                  <a:pt x="218348" y="173786"/>
                </a:lnTo>
                <a:lnTo>
                  <a:pt x="215249" y="165019"/>
                </a:lnTo>
                <a:lnTo>
                  <a:pt x="205464" y="149310"/>
                </a:lnTo>
                <a:lnTo>
                  <a:pt x="192608" y="135966"/>
                </a:lnTo>
                <a:lnTo>
                  <a:pt x="199167" y="124991"/>
                </a:lnTo>
                <a:lnTo>
                  <a:pt x="203252" y="115036"/>
                </a:lnTo>
                <a:lnTo>
                  <a:pt x="59207" y="115036"/>
                </a:lnTo>
                <a:lnTo>
                  <a:pt x="59207" y="59194"/>
                </a:lnTo>
                <a:lnTo>
                  <a:pt x="202345" y="59194"/>
                </a:lnTo>
                <a:lnTo>
                  <a:pt x="201146" y="53433"/>
                </a:lnTo>
                <a:lnTo>
                  <a:pt x="182051" y="25801"/>
                </a:lnTo>
                <a:lnTo>
                  <a:pt x="153749" y="7049"/>
                </a:lnTo>
                <a:lnTo>
                  <a:pt x="119125" y="0"/>
                </a:lnTo>
                <a:close/>
              </a:path>
              <a:path w="224155" h="288925">
                <a:moveTo>
                  <a:pt x="218348" y="173786"/>
                </a:moveTo>
                <a:lnTo>
                  <a:pt x="134226" y="173786"/>
                </a:lnTo>
                <a:lnTo>
                  <a:pt x="145978" y="176048"/>
                </a:lnTo>
                <a:lnTo>
                  <a:pt x="155587" y="182057"/>
                </a:lnTo>
                <a:lnTo>
                  <a:pt x="162072" y="190910"/>
                </a:lnTo>
                <a:lnTo>
                  <a:pt x="164452" y="201701"/>
                </a:lnTo>
                <a:lnTo>
                  <a:pt x="162007" y="212485"/>
                </a:lnTo>
                <a:lnTo>
                  <a:pt x="155378" y="221334"/>
                </a:lnTo>
                <a:lnTo>
                  <a:pt x="145624" y="227342"/>
                </a:lnTo>
                <a:lnTo>
                  <a:pt x="133807" y="229603"/>
                </a:lnTo>
                <a:lnTo>
                  <a:pt x="217857" y="229603"/>
                </a:lnTo>
                <a:lnTo>
                  <a:pt x="223659" y="201701"/>
                </a:lnTo>
                <a:lnTo>
                  <a:pt x="221476" y="182634"/>
                </a:lnTo>
                <a:lnTo>
                  <a:pt x="218348" y="173786"/>
                </a:lnTo>
                <a:close/>
              </a:path>
              <a:path w="224155" h="288925">
                <a:moveTo>
                  <a:pt x="202345" y="59194"/>
                </a:moveTo>
                <a:lnTo>
                  <a:pt x="118719" y="59194"/>
                </a:lnTo>
                <a:lnTo>
                  <a:pt x="130471" y="61461"/>
                </a:lnTo>
                <a:lnTo>
                  <a:pt x="140080" y="67471"/>
                </a:lnTo>
                <a:lnTo>
                  <a:pt x="146565" y="76325"/>
                </a:lnTo>
                <a:lnTo>
                  <a:pt x="148945" y="87121"/>
                </a:lnTo>
                <a:lnTo>
                  <a:pt x="146565" y="97913"/>
                </a:lnTo>
                <a:lnTo>
                  <a:pt x="140080" y="106765"/>
                </a:lnTo>
                <a:lnTo>
                  <a:pt x="130471" y="112775"/>
                </a:lnTo>
                <a:lnTo>
                  <a:pt x="118719" y="115036"/>
                </a:lnTo>
                <a:lnTo>
                  <a:pt x="203252" y="115036"/>
                </a:lnTo>
                <a:lnTo>
                  <a:pt x="204052" y="113087"/>
                </a:lnTo>
                <a:lnTo>
                  <a:pt x="207101" y="100411"/>
                </a:lnTo>
                <a:lnTo>
                  <a:pt x="208152" y="87121"/>
                </a:lnTo>
                <a:lnTo>
                  <a:pt x="202345" y="5919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645504" y="536228"/>
            <a:ext cx="356235" cy="300355"/>
          </a:xfrm>
          <a:custGeom>
            <a:avLst/>
            <a:gdLst/>
            <a:ahLst/>
            <a:cxnLst/>
            <a:rect l="l" t="t" r="r" b="b"/>
            <a:pathLst>
              <a:path w="356235" h="300355">
                <a:moveTo>
                  <a:pt x="165385" y="151282"/>
                </a:moveTo>
                <a:lnTo>
                  <a:pt x="96164" y="151282"/>
                </a:lnTo>
                <a:lnTo>
                  <a:pt x="180403" y="297383"/>
                </a:lnTo>
                <a:lnTo>
                  <a:pt x="182092" y="300227"/>
                </a:lnTo>
                <a:lnTo>
                  <a:pt x="186194" y="300227"/>
                </a:lnTo>
                <a:lnTo>
                  <a:pt x="187883" y="297383"/>
                </a:lnTo>
                <a:lnTo>
                  <a:pt x="253669" y="183299"/>
                </a:lnTo>
                <a:lnTo>
                  <a:pt x="184150" y="183299"/>
                </a:lnTo>
                <a:lnTo>
                  <a:pt x="165385" y="151282"/>
                </a:lnTo>
                <a:close/>
              </a:path>
              <a:path w="356235" h="300355">
                <a:moveTo>
                  <a:pt x="76974" y="469"/>
                </a:moveTo>
                <a:lnTo>
                  <a:pt x="71945" y="1219"/>
                </a:lnTo>
                <a:lnTo>
                  <a:pt x="70993" y="4991"/>
                </a:lnTo>
                <a:lnTo>
                  <a:pt x="0" y="291782"/>
                </a:lnTo>
                <a:lnTo>
                  <a:pt x="2070" y="294449"/>
                </a:lnTo>
                <a:lnTo>
                  <a:pt x="58953" y="294449"/>
                </a:lnTo>
                <a:lnTo>
                  <a:pt x="60693" y="293077"/>
                </a:lnTo>
                <a:lnTo>
                  <a:pt x="96164" y="151282"/>
                </a:lnTo>
                <a:lnTo>
                  <a:pt x="165385" y="151282"/>
                </a:lnTo>
                <a:lnTo>
                  <a:pt x="78955" y="3809"/>
                </a:lnTo>
                <a:lnTo>
                  <a:pt x="76974" y="469"/>
                </a:lnTo>
                <a:close/>
              </a:path>
              <a:path w="356235" h="300355">
                <a:moveTo>
                  <a:pt x="333694" y="150812"/>
                </a:moveTo>
                <a:lnTo>
                  <a:pt x="272402" y="150812"/>
                </a:lnTo>
                <a:lnTo>
                  <a:pt x="308317" y="294449"/>
                </a:lnTo>
                <a:lnTo>
                  <a:pt x="325640" y="294449"/>
                </a:lnTo>
                <a:lnTo>
                  <a:pt x="327101" y="293573"/>
                </a:lnTo>
                <a:lnTo>
                  <a:pt x="355917" y="240766"/>
                </a:lnTo>
                <a:lnTo>
                  <a:pt x="333694" y="150812"/>
                </a:lnTo>
                <a:close/>
              </a:path>
              <a:path w="356235" h="300355">
                <a:moveTo>
                  <a:pt x="291592" y="0"/>
                </a:moveTo>
                <a:lnTo>
                  <a:pt x="289598" y="3352"/>
                </a:lnTo>
                <a:lnTo>
                  <a:pt x="184150" y="183299"/>
                </a:lnTo>
                <a:lnTo>
                  <a:pt x="253669" y="183299"/>
                </a:lnTo>
                <a:lnTo>
                  <a:pt x="272402" y="150812"/>
                </a:lnTo>
                <a:lnTo>
                  <a:pt x="333694" y="150812"/>
                </a:lnTo>
                <a:lnTo>
                  <a:pt x="296621" y="749"/>
                </a:lnTo>
                <a:lnTo>
                  <a:pt x="29159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844550" marR="5080">
              <a:lnSpc>
                <a:spcPct val="100000"/>
              </a:lnSpc>
              <a:spcBef>
                <a:spcPts val="100"/>
              </a:spcBef>
            </a:pPr>
            <a:r>
              <a:rPr dirty="0" spc="-45"/>
              <a:t>Берем </a:t>
            </a:r>
            <a:r>
              <a:rPr dirty="0" spc="-30"/>
              <a:t>на </a:t>
            </a:r>
            <a:r>
              <a:rPr dirty="0" spc="-45"/>
              <a:t>себя</a:t>
            </a:r>
            <a:r>
              <a:rPr dirty="0" spc="-290"/>
              <a:t> </a:t>
            </a:r>
            <a:r>
              <a:rPr dirty="0" spc="-55"/>
              <a:t>оформление  </a:t>
            </a:r>
            <a:r>
              <a:rPr dirty="0" spc="-45"/>
              <a:t>ВСЕХ</a:t>
            </a:r>
            <a:r>
              <a:rPr dirty="0" spc="-105"/>
              <a:t> </a:t>
            </a:r>
            <a:r>
              <a:rPr dirty="0" spc="-55"/>
              <a:t>документов!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8602069" y="257604"/>
            <a:ext cx="134556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-100">
                <a:solidFill>
                  <a:srgbClr val="1B1C20"/>
                </a:solidFill>
                <a:latin typeface="Formular-Medium"/>
                <a:cs typeface="Formular-Medium"/>
              </a:rPr>
              <a:t>т.</a:t>
            </a:r>
            <a:r>
              <a:rPr dirty="0" sz="2000" spc="-180">
                <a:solidFill>
                  <a:srgbClr val="1B1C20"/>
                </a:solidFill>
                <a:latin typeface="Formular-Medium"/>
                <a:cs typeface="Formular-Medium"/>
              </a:rPr>
              <a:t> </a:t>
            </a:r>
            <a:r>
              <a:rPr dirty="0" sz="2000" spc="-35">
                <a:solidFill>
                  <a:srgbClr val="1B1C20"/>
                </a:solidFill>
                <a:latin typeface="Formular-Medium"/>
                <a:cs typeface="Formular-Medium"/>
              </a:rPr>
              <a:t>29-99-99</a:t>
            </a:r>
            <a:endParaRPr sz="2000">
              <a:latin typeface="Formular-Medium"/>
              <a:cs typeface="Formular-Medium"/>
            </a:endParaRPr>
          </a:p>
          <a:p>
            <a:pPr marL="12700">
              <a:lnSpc>
                <a:spcPct val="100000"/>
              </a:lnSpc>
            </a:pPr>
            <a:r>
              <a:rPr dirty="0" sz="2000" spc="-60" b="1">
                <a:solidFill>
                  <a:srgbClr val="1B1C20"/>
                </a:solidFill>
                <a:latin typeface="Formular"/>
                <a:cs typeface="Formular"/>
              </a:rPr>
              <a:t>taxima.ru</a:t>
            </a:r>
            <a:endParaRPr sz="2000">
              <a:latin typeface="Formular"/>
              <a:cs typeface="Formular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932214" y="267892"/>
            <a:ext cx="363220" cy="657860"/>
          </a:xfrm>
          <a:custGeom>
            <a:avLst/>
            <a:gdLst/>
            <a:ahLst/>
            <a:cxnLst/>
            <a:rect l="l" t="t" r="r" b="b"/>
            <a:pathLst>
              <a:path w="363220" h="657860">
                <a:moveTo>
                  <a:pt x="363131" y="0"/>
                </a:moveTo>
                <a:lnTo>
                  <a:pt x="0" y="657326"/>
                </a:lnTo>
              </a:path>
            </a:pathLst>
          </a:custGeom>
          <a:ln w="1799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5233995" y="2314338"/>
            <a:ext cx="5457995" cy="41993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taxima_prez_kids</dc:title>
  <dcterms:created xsi:type="dcterms:W3CDTF">2020-02-13T10:50:25Z</dcterms:created>
  <dcterms:modified xsi:type="dcterms:W3CDTF">2020-02-13T10:50:25Z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2020-02-13T00:00:00Z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2020-02-13T00:00:00Z</vt:filetime>
  </property>
</Properties>
</file>